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21383625" cy="3027489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355" y="-60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1D131-EB10-48CF-9BCE-34323A2FFA53}" type="datetimeFigureOut">
              <a:rPr lang="en-US" smtClean="0"/>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03340-6133-4EC9-9D09-B61B5BDA53A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03340-6133-4EC9-9D09-B61B5BDA53A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2953" y="4954765"/>
            <a:ext cx="16037719" cy="10540259"/>
          </a:xfrm>
        </p:spPr>
        <p:txBody>
          <a:bodyPr anchor="b"/>
          <a:lstStyle>
            <a:lvl1pPr algn="ctr">
              <a:defRPr sz="10525"/>
            </a:lvl1pPr>
          </a:lstStyle>
          <a:p>
            <a:r>
              <a:rPr lang="en-US"/>
              <a:t>Click to edit Master title style</a:t>
            </a:r>
            <a:endParaRPr lang="en-US"/>
          </a:p>
        </p:txBody>
      </p:sp>
      <p:sp>
        <p:nvSpPr>
          <p:cNvPr id="3" name="Subtitle 2"/>
          <p:cNvSpPr>
            <a:spLocks noGrp="1"/>
          </p:cNvSpPr>
          <p:nvPr>
            <p:ph type="subTitle" idx="1"/>
          </p:nvPr>
        </p:nvSpPr>
        <p:spPr>
          <a:xfrm>
            <a:off x="2672953" y="15901497"/>
            <a:ext cx="16037719" cy="7309499"/>
          </a:xfrm>
        </p:spPr>
        <p:txBody>
          <a:bodyPr/>
          <a:lstStyle>
            <a:lvl1pPr marL="0" indent="0" algn="ctr">
              <a:buNone/>
              <a:defRPr sz="4210"/>
            </a:lvl1pPr>
            <a:lvl2pPr marL="802005" indent="0" algn="ctr">
              <a:buNone/>
              <a:defRPr sz="3510"/>
            </a:lvl2pPr>
            <a:lvl3pPr marL="1604010" indent="0" algn="ctr">
              <a:buNone/>
              <a:defRPr sz="3155"/>
            </a:lvl3pPr>
            <a:lvl4pPr marL="2405380" indent="0" algn="ctr">
              <a:buNone/>
              <a:defRPr sz="2805"/>
            </a:lvl4pPr>
            <a:lvl5pPr marL="3207385" indent="0" algn="ctr">
              <a:buNone/>
              <a:defRPr sz="2805"/>
            </a:lvl5pPr>
            <a:lvl6pPr marL="4009390" indent="0" algn="ctr">
              <a:buNone/>
              <a:defRPr sz="2805"/>
            </a:lvl6pPr>
            <a:lvl7pPr marL="4811395" indent="0" algn="ctr">
              <a:buNone/>
              <a:defRPr sz="2805"/>
            </a:lvl7pPr>
            <a:lvl8pPr marL="5613400" indent="0" algn="ctr">
              <a:buNone/>
              <a:defRPr sz="2805"/>
            </a:lvl8pPr>
            <a:lvl9pPr marL="6414770" indent="0" algn="ctr">
              <a:buNone/>
              <a:defRPr sz="2805"/>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CBAA637-1D71-48CB-B1DC-F2312FBEFD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BAA637-1D71-48CB-B1DC-F2312FBEFD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7" y="1611875"/>
            <a:ext cx="4610844" cy="256568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470124" y="1611875"/>
            <a:ext cx="13565237" cy="256568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BAA637-1D71-48CB-B1DC-F2312FBEFD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BAA637-1D71-48CB-B1DC-F2312FBEFD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7" y="7547783"/>
            <a:ext cx="18443377" cy="12593645"/>
          </a:xfrm>
        </p:spPr>
        <p:txBody>
          <a:bodyPr anchor="b"/>
          <a:lstStyle>
            <a:lvl1pPr>
              <a:defRPr sz="10525"/>
            </a:lvl1pPr>
          </a:lstStyle>
          <a:p>
            <a:r>
              <a:rPr lang="en-US"/>
              <a:t>Click to edit Master title style</a:t>
            </a:r>
            <a:endParaRPr lang="en-US"/>
          </a:p>
        </p:txBody>
      </p:sp>
      <p:sp>
        <p:nvSpPr>
          <p:cNvPr id="3" name="Text Placeholder 2"/>
          <p:cNvSpPr>
            <a:spLocks noGrp="1"/>
          </p:cNvSpPr>
          <p:nvPr>
            <p:ph type="body" idx="1"/>
          </p:nvPr>
        </p:nvSpPr>
        <p:spPr>
          <a:xfrm>
            <a:off x="1458987" y="20260569"/>
            <a:ext cx="18443377" cy="6622701"/>
          </a:xfrm>
        </p:spPr>
        <p:txBody>
          <a:bodyPr/>
          <a:lstStyle>
            <a:lvl1pPr marL="0" indent="0">
              <a:buNone/>
              <a:defRPr sz="4210">
                <a:solidFill>
                  <a:schemeClr val="tx1">
                    <a:tint val="75000"/>
                  </a:schemeClr>
                </a:solidFill>
              </a:defRPr>
            </a:lvl1pPr>
            <a:lvl2pPr marL="802005" indent="0">
              <a:buNone/>
              <a:defRPr sz="3510">
                <a:solidFill>
                  <a:schemeClr val="tx1">
                    <a:tint val="75000"/>
                  </a:schemeClr>
                </a:solidFill>
              </a:defRPr>
            </a:lvl2pPr>
            <a:lvl3pPr marL="1604010" indent="0">
              <a:buNone/>
              <a:defRPr sz="3155">
                <a:solidFill>
                  <a:schemeClr val="tx1">
                    <a:tint val="75000"/>
                  </a:schemeClr>
                </a:solidFill>
              </a:defRPr>
            </a:lvl3pPr>
            <a:lvl4pPr marL="2405380" indent="0">
              <a:buNone/>
              <a:defRPr sz="2805">
                <a:solidFill>
                  <a:schemeClr val="tx1">
                    <a:tint val="75000"/>
                  </a:schemeClr>
                </a:solidFill>
              </a:defRPr>
            </a:lvl4pPr>
            <a:lvl5pPr marL="3207385" indent="0">
              <a:buNone/>
              <a:defRPr sz="2805">
                <a:solidFill>
                  <a:schemeClr val="tx1">
                    <a:tint val="75000"/>
                  </a:schemeClr>
                </a:solidFill>
              </a:defRPr>
            </a:lvl5pPr>
            <a:lvl6pPr marL="4009390" indent="0">
              <a:buNone/>
              <a:defRPr sz="2805">
                <a:solidFill>
                  <a:schemeClr val="tx1">
                    <a:tint val="75000"/>
                  </a:schemeClr>
                </a:solidFill>
              </a:defRPr>
            </a:lvl6pPr>
            <a:lvl7pPr marL="4811395" indent="0">
              <a:buNone/>
              <a:defRPr sz="2805">
                <a:solidFill>
                  <a:schemeClr val="tx1">
                    <a:tint val="75000"/>
                  </a:schemeClr>
                </a:solidFill>
              </a:defRPr>
            </a:lvl7pPr>
            <a:lvl8pPr marL="5613400" indent="0">
              <a:buNone/>
              <a:defRPr sz="2805">
                <a:solidFill>
                  <a:schemeClr val="tx1">
                    <a:tint val="75000"/>
                  </a:schemeClr>
                </a:solidFill>
              </a:defRPr>
            </a:lvl8pPr>
            <a:lvl9pPr marL="6414770" indent="0">
              <a:buNone/>
              <a:defRPr sz="280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CBAA637-1D71-48CB-B1DC-F2312FBEFD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CBAA637-1D71-48CB-B1DC-F2312FBEFD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77"/>
            <a:ext cx="18443377" cy="5851808"/>
          </a:xfrm>
        </p:spPr>
        <p:txBody>
          <a:bodyPr/>
          <a:lstStyle/>
          <a:p>
            <a:r>
              <a:rPr lang="en-US"/>
              <a:t>Click to edit Master title style</a:t>
            </a:r>
            <a:endParaRPr lang="en-US"/>
          </a:p>
        </p:txBody>
      </p:sp>
      <p:sp>
        <p:nvSpPr>
          <p:cNvPr id="3" name="Text Placeholder 2"/>
          <p:cNvSpPr>
            <a:spLocks noGrp="1"/>
          </p:cNvSpPr>
          <p:nvPr>
            <p:ph type="body" idx="1"/>
          </p:nvPr>
        </p:nvSpPr>
        <p:spPr>
          <a:xfrm>
            <a:off x="1472910" y="7421634"/>
            <a:ext cx="9046275" cy="3637228"/>
          </a:xfrm>
        </p:spPr>
        <p:txBody>
          <a:bodyPr anchor="b"/>
          <a:lstStyle>
            <a:lvl1pPr marL="0" indent="0">
              <a:buNone/>
              <a:defRPr sz="4210" b="1"/>
            </a:lvl1pPr>
            <a:lvl2pPr marL="802005" indent="0">
              <a:buNone/>
              <a:defRPr sz="3510" b="1"/>
            </a:lvl2pPr>
            <a:lvl3pPr marL="1604010" indent="0">
              <a:buNone/>
              <a:defRPr sz="3155" b="1"/>
            </a:lvl3pPr>
            <a:lvl4pPr marL="2405380" indent="0">
              <a:buNone/>
              <a:defRPr sz="2805" b="1"/>
            </a:lvl4pPr>
            <a:lvl5pPr marL="3207385" indent="0">
              <a:buNone/>
              <a:defRPr sz="2805" b="1"/>
            </a:lvl5pPr>
            <a:lvl6pPr marL="4009390" indent="0">
              <a:buNone/>
              <a:defRPr sz="2805" b="1"/>
            </a:lvl6pPr>
            <a:lvl7pPr marL="4811395" indent="0">
              <a:buNone/>
              <a:defRPr sz="2805" b="1"/>
            </a:lvl7pPr>
            <a:lvl8pPr marL="5613400" indent="0">
              <a:buNone/>
              <a:defRPr sz="2805" b="1"/>
            </a:lvl8pPr>
            <a:lvl9pPr marL="6414770" indent="0">
              <a:buNone/>
              <a:defRPr sz="2805" b="1"/>
            </a:lvl9pPr>
          </a:lstStyle>
          <a:p>
            <a:pPr lvl="0"/>
            <a:r>
              <a:rPr lang="en-US"/>
              <a:t>Click to edit Master text styles</a:t>
            </a:r>
            <a:endParaRPr lang="en-US"/>
          </a:p>
        </p:txBody>
      </p:sp>
      <p:sp>
        <p:nvSpPr>
          <p:cNvPr id="4" name="Content Placeholder 3"/>
          <p:cNvSpPr>
            <a:spLocks noGrp="1"/>
          </p:cNvSpPr>
          <p:nvPr>
            <p:ph sz="half" idx="2"/>
          </p:nvPr>
        </p:nvSpPr>
        <p:spPr>
          <a:xfrm>
            <a:off x="1472910" y="11058863"/>
            <a:ext cx="9046275" cy="1626592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825460" y="7421634"/>
            <a:ext cx="9090826" cy="3637228"/>
          </a:xfrm>
        </p:spPr>
        <p:txBody>
          <a:bodyPr anchor="b"/>
          <a:lstStyle>
            <a:lvl1pPr marL="0" indent="0">
              <a:buNone/>
              <a:defRPr sz="4210" b="1"/>
            </a:lvl1pPr>
            <a:lvl2pPr marL="802005" indent="0">
              <a:buNone/>
              <a:defRPr sz="3510" b="1"/>
            </a:lvl2pPr>
            <a:lvl3pPr marL="1604010" indent="0">
              <a:buNone/>
              <a:defRPr sz="3155" b="1"/>
            </a:lvl3pPr>
            <a:lvl4pPr marL="2405380" indent="0">
              <a:buNone/>
              <a:defRPr sz="2805" b="1"/>
            </a:lvl4pPr>
            <a:lvl5pPr marL="3207385" indent="0">
              <a:buNone/>
              <a:defRPr sz="2805" b="1"/>
            </a:lvl5pPr>
            <a:lvl6pPr marL="4009390" indent="0">
              <a:buNone/>
              <a:defRPr sz="2805" b="1"/>
            </a:lvl6pPr>
            <a:lvl7pPr marL="4811395" indent="0">
              <a:buNone/>
              <a:defRPr sz="2805" b="1"/>
            </a:lvl7pPr>
            <a:lvl8pPr marL="5613400" indent="0">
              <a:buNone/>
              <a:defRPr sz="2805" b="1"/>
            </a:lvl8pPr>
            <a:lvl9pPr marL="6414770" indent="0">
              <a:buNone/>
              <a:defRPr sz="2805" b="1"/>
            </a:lvl9pPr>
          </a:lstStyle>
          <a:p>
            <a:pPr lvl="0"/>
            <a:r>
              <a:rPr lang="en-US"/>
              <a:t>Click to edit Master text styles</a:t>
            </a:r>
            <a:endParaRPr lang="en-US"/>
          </a:p>
        </p:txBody>
      </p:sp>
      <p:sp>
        <p:nvSpPr>
          <p:cNvPr id="6" name="Content Placeholder 5"/>
          <p:cNvSpPr>
            <a:spLocks noGrp="1"/>
          </p:cNvSpPr>
          <p:nvPr>
            <p:ph sz="quarter" idx="4"/>
          </p:nvPr>
        </p:nvSpPr>
        <p:spPr>
          <a:xfrm>
            <a:off x="10825460" y="11058863"/>
            <a:ext cx="9090826" cy="1626592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CBAA637-1D71-48CB-B1DC-F2312FBEFD0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CBAA637-1D71-48CB-B1DC-F2312FBEFD0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AA637-1D71-48CB-B1DC-F2312FBEFD0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10" y="2018348"/>
            <a:ext cx="6896775" cy="7064216"/>
          </a:xfrm>
        </p:spPr>
        <p:txBody>
          <a:bodyPr anchor="b"/>
          <a:lstStyle>
            <a:lvl1pPr>
              <a:defRPr sz="5610"/>
            </a:lvl1pPr>
          </a:lstStyle>
          <a:p>
            <a:r>
              <a:rPr lang="en-US"/>
              <a:t>Click to edit Master title style</a:t>
            </a:r>
            <a:endParaRPr lang="en-US"/>
          </a:p>
        </p:txBody>
      </p:sp>
      <p:sp>
        <p:nvSpPr>
          <p:cNvPr id="3" name="Content Placeholder 2"/>
          <p:cNvSpPr>
            <a:spLocks noGrp="1"/>
          </p:cNvSpPr>
          <p:nvPr>
            <p:ph idx="1"/>
          </p:nvPr>
        </p:nvSpPr>
        <p:spPr>
          <a:xfrm>
            <a:off x="9090826" y="4359072"/>
            <a:ext cx="10825460" cy="21515024"/>
          </a:xfrm>
        </p:spPr>
        <p:txBody>
          <a:bodyPr/>
          <a:lstStyle>
            <a:lvl1pPr>
              <a:defRPr sz="5610"/>
            </a:lvl1pPr>
            <a:lvl2pPr>
              <a:defRPr sz="4910"/>
            </a:lvl2pPr>
            <a:lvl3pPr>
              <a:defRPr sz="4210"/>
            </a:lvl3pPr>
            <a:lvl4pPr>
              <a:defRPr sz="3510"/>
            </a:lvl4pPr>
            <a:lvl5pPr>
              <a:defRPr sz="3510"/>
            </a:lvl5pPr>
            <a:lvl6pPr>
              <a:defRPr sz="3510"/>
            </a:lvl6pPr>
            <a:lvl7pPr>
              <a:defRPr sz="3510"/>
            </a:lvl7pPr>
            <a:lvl8pPr>
              <a:defRPr sz="3510"/>
            </a:lvl8pPr>
            <a:lvl9pPr>
              <a:defRPr sz="35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472910" y="9082564"/>
            <a:ext cx="6896775" cy="16826573"/>
          </a:xfrm>
        </p:spPr>
        <p:txBody>
          <a:bodyPr/>
          <a:lstStyle>
            <a:lvl1pPr marL="0" indent="0">
              <a:buNone/>
              <a:defRPr sz="2805"/>
            </a:lvl1pPr>
            <a:lvl2pPr marL="802005" indent="0">
              <a:buNone/>
              <a:defRPr sz="2455"/>
            </a:lvl2pPr>
            <a:lvl3pPr marL="1604010" indent="0">
              <a:buNone/>
              <a:defRPr sz="2105"/>
            </a:lvl3pPr>
            <a:lvl4pPr marL="2405380" indent="0">
              <a:buNone/>
              <a:defRPr sz="1755"/>
            </a:lvl4pPr>
            <a:lvl5pPr marL="3207385" indent="0">
              <a:buNone/>
              <a:defRPr sz="1755"/>
            </a:lvl5pPr>
            <a:lvl6pPr marL="4009390" indent="0">
              <a:buNone/>
              <a:defRPr sz="1755"/>
            </a:lvl6pPr>
            <a:lvl7pPr marL="4811395" indent="0">
              <a:buNone/>
              <a:defRPr sz="1755"/>
            </a:lvl7pPr>
            <a:lvl8pPr marL="5613400" indent="0">
              <a:buNone/>
              <a:defRPr sz="1755"/>
            </a:lvl8pPr>
            <a:lvl9pPr marL="6414770" indent="0">
              <a:buNone/>
              <a:defRPr sz="175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CBAA637-1D71-48CB-B1DC-F2312FBEFD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10" y="2018348"/>
            <a:ext cx="6896775" cy="7064216"/>
          </a:xfrm>
        </p:spPr>
        <p:txBody>
          <a:bodyPr anchor="b"/>
          <a:lstStyle>
            <a:lvl1pPr>
              <a:defRPr sz="5610"/>
            </a:lvl1pPr>
          </a:lstStyle>
          <a:p>
            <a:r>
              <a:rPr lang="en-US"/>
              <a:t>Click to edit Master title style</a:t>
            </a:r>
            <a:endParaRPr lang="en-US"/>
          </a:p>
        </p:txBody>
      </p:sp>
      <p:sp>
        <p:nvSpPr>
          <p:cNvPr id="3" name="Picture Placeholder 2"/>
          <p:cNvSpPr>
            <a:spLocks noGrp="1"/>
          </p:cNvSpPr>
          <p:nvPr>
            <p:ph type="pic" idx="1"/>
          </p:nvPr>
        </p:nvSpPr>
        <p:spPr>
          <a:xfrm>
            <a:off x="9090826" y="4359072"/>
            <a:ext cx="10825460" cy="21515024"/>
          </a:xfrm>
        </p:spPr>
        <p:txBody>
          <a:bodyPr/>
          <a:lstStyle>
            <a:lvl1pPr marL="0" indent="0">
              <a:buNone/>
              <a:defRPr sz="5610"/>
            </a:lvl1pPr>
            <a:lvl2pPr marL="802005" indent="0">
              <a:buNone/>
              <a:defRPr sz="4910"/>
            </a:lvl2pPr>
            <a:lvl3pPr marL="1604010" indent="0">
              <a:buNone/>
              <a:defRPr sz="4210"/>
            </a:lvl3pPr>
            <a:lvl4pPr marL="2405380" indent="0">
              <a:buNone/>
              <a:defRPr sz="3510"/>
            </a:lvl4pPr>
            <a:lvl5pPr marL="3207385" indent="0">
              <a:buNone/>
              <a:defRPr sz="3510"/>
            </a:lvl5pPr>
            <a:lvl6pPr marL="4009390" indent="0">
              <a:buNone/>
              <a:defRPr sz="3510"/>
            </a:lvl6pPr>
            <a:lvl7pPr marL="4811395" indent="0">
              <a:buNone/>
              <a:defRPr sz="3510"/>
            </a:lvl7pPr>
            <a:lvl8pPr marL="5613400" indent="0">
              <a:buNone/>
              <a:defRPr sz="3510"/>
            </a:lvl8pPr>
            <a:lvl9pPr marL="6414770" indent="0">
              <a:buNone/>
              <a:defRPr sz="3510"/>
            </a:lvl9pPr>
          </a:lstStyle>
          <a:p>
            <a:endParaRPr lang="en-US"/>
          </a:p>
        </p:txBody>
      </p:sp>
      <p:sp>
        <p:nvSpPr>
          <p:cNvPr id="4" name="Text Placeholder 3"/>
          <p:cNvSpPr>
            <a:spLocks noGrp="1"/>
          </p:cNvSpPr>
          <p:nvPr>
            <p:ph type="body" sz="half" idx="2"/>
          </p:nvPr>
        </p:nvSpPr>
        <p:spPr>
          <a:xfrm>
            <a:off x="1472910" y="9082564"/>
            <a:ext cx="6896775" cy="16826573"/>
          </a:xfrm>
        </p:spPr>
        <p:txBody>
          <a:bodyPr/>
          <a:lstStyle>
            <a:lvl1pPr marL="0" indent="0">
              <a:buNone/>
              <a:defRPr sz="2805"/>
            </a:lvl1pPr>
            <a:lvl2pPr marL="802005" indent="0">
              <a:buNone/>
              <a:defRPr sz="2455"/>
            </a:lvl2pPr>
            <a:lvl3pPr marL="1604010" indent="0">
              <a:buNone/>
              <a:defRPr sz="2105"/>
            </a:lvl3pPr>
            <a:lvl4pPr marL="2405380" indent="0">
              <a:buNone/>
              <a:defRPr sz="1755"/>
            </a:lvl4pPr>
            <a:lvl5pPr marL="3207385" indent="0">
              <a:buNone/>
              <a:defRPr sz="1755"/>
            </a:lvl5pPr>
            <a:lvl6pPr marL="4009390" indent="0">
              <a:buNone/>
              <a:defRPr sz="1755"/>
            </a:lvl6pPr>
            <a:lvl7pPr marL="4811395" indent="0">
              <a:buNone/>
              <a:defRPr sz="1755"/>
            </a:lvl7pPr>
            <a:lvl8pPr marL="5613400" indent="0">
              <a:buNone/>
              <a:defRPr sz="1755"/>
            </a:lvl8pPr>
            <a:lvl9pPr marL="6414770" indent="0">
              <a:buNone/>
              <a:defRPr sz="175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CBAA637-1D71-48CB-B1DC-F2312FBEFD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5863F-16F8-4008-8015-AA87DFFF0B5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77"/>
            <a:ext cx="18443377" cy="5851808"/>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1470124" y="28060639"/>
            <a:ext cx="4811316" cy="1611875"/>
          </a:xfrm>
          <a:prstGeom prst="rect">
            <a:avLst/>
          </a:prstGeom>
        </p:spPr>
        <p:txBody>
          <a:bodyPr vert="horz" lIns="91440" tIns="45720" rIns="91440" bIns="45720" rtlCol="0" anchor="ctr"/>
          <a:lstStyle>
            <a:lvl1pPr algn="l">
              <a:defRPr sz="2105">
                <a:solidFill>
                  <a:schemeClr val="tx1">
                    <a:tint val="75000"/>
                  </a:schemeClr>
                </a:solidFill>
              </a:defRPr>
            </a:lvl1pPr>
          </a:lstStyle>
          <a:p>
            <a:fld id="{3CBAA637-1D71-48CB-B1DC-F2312FBEFD0E}" type="datetimeFigureOut">
              <a:rPr lang="en-US" smtClean="0"/>
            </a:fld>
            <a:endParaRPr lang="en-US"/>
          </a:p>
        </p:txBody>
      </p:sp>
      <p:sp>
        <p:nvSpPr>
          <p:cNvPr id="5" name="Footer Placeholder 4"/>
          <p:cNvSpPr>
            <a:spLocks noGrp="1"/>
          </p:cNvSpPr>
          <p:nvPr>
            <p:ph type="ftr" sz="quarter" idx="3"/>
          </p:nvPr>
        </p:nvSpPr>
        <p:spPr>
          <a:xfrm>
            <a:off x="7083326" y="28060639"/>
            <a:ext cx="7216973" cy="1611875"/>
          </a:xfrm>
          <a:prstGeom prst="rect">
            <a:avLst/>
          </a:prstGeom>
        </p:spPr>
        <p:txBody>
          <a:bodyPr vert="horz" lIns="91440" tIns="45720" rIns="91440" bIns="45720" rtlCol="0" anchor="ctr"/>
          <a:lstStyle>
            <a:lvl1pPr algn="ctr">
              <a:defRPr sz="210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02185" y="28060639"/>
            <a:ext cx="4811316" cy="1611875"/>
          </a:xfrm>
          <a:prstGeom prst="rect">
            <a:avLst/>
          </a:prstGeom>
        </p:spPr>
        <p:txBody>
          <a:bodyPr vert="horz" lIns="91440" tIns="45720" rIns="91440" bIns="45720" rtlCol="0" anchor="ctr"/>
          <a:lstStyle>
            <a:lvl1pPr algn="r">
              <a:defRPr sz="2105">
                <a:solidFill>
                  <a:schemeClr val="tx1">
                    <a:tint val="75000"/>
                  </a:schemeClr>
                </a:solidFill>
              </a:defRPr>
            </a:lvl1pPr>
          </a:lstStyle>
          <a:p>
            <a:fld id="{AA15863F-16F8-4008-8015-AA87DFFF0B5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604010" rtl="0" eaLnBrk="1" latinLnBrk="0" hangingPunct="1">
        <a:lnSpc>
          <a:spcPct val="90000"/>
        </a:lnSpc>
        <a:spcBef>
          <a:spcPct val="0"/>
        </a:spcBef>
        <a:buNone/>
        <a:defRPr sz="7715" kern="1200">
          <a:solidFill>
            <a:schemeClr val="tx1"/>
          </a:solidFill>
          <a:latin typeface="+mj-lt"/>
          <a:ea typeface="+mj-ea"/>
          <a:cs typeface="+mj-cs"/>
        </a:defRPr>
      </a:lvl1pPr>
    </p:titleStyle>
    <p:bodyStyle>
      <a:lvl1pPr marL="400685" indent="-400685" algn="l" defTabSz="1604010" rtl="0" eaLnBrk="1" latinLnBrk="0" hangingPunct="1">
        <a:lnSpc>
          <a:spcPct val="90000"/>
        </a:lnSpc>
        <a:spcBef>
          <a:spcPts val="1755"/>
        </a:spcBef>
        <a:buFont typeface="Arial" panose="020B0604020202020204" pitchFamily="34" charset="0"/>
        <a:buChar char="•"/>
        <a:defRPr sz="4910" kern="1200">
          <a:solidFill>
            <a:schemeClr val="tx1"/>
          </a:solidFill>
          <a:latin typeface="+mn-lt"/>
          <a:ea typeface="+mn-ea"/>
          <a:cs typeface="+mn-cs"/>
        </a:defRPr>
      </a:lvl1pPr>
      <a:lvl2pPr marL="1202690" indent="-400685" algn="l" defTabSz="1604010" rtl="0" eaLnBrk="1" latinLnBrk="0" hangingPunct="1">
        <a:lnSpc>
          <a:spcPct val="90000"/>
        </a:lnSpc>
        <a:spcBef>
          <a:spcPts val="875"/>
        </a:spcBef>
        <a:buFont typeface="Arial" panose="020B0604020202020204" pitchFamily="34" charset="0"/>
        <a:buChar char="•"/>
        <a:defRPr sz="4210" kern="1200">
          <a:solidFill>
            <a:schemeClr val="tx1"/>
          </a:solidFill>
          <a:latin typeface="+mn-lt"/>
          <a:ea typeface="+mn-ea"/>
          <a:cs typeface="+mn-cs"/>
        </a:defRPr>
      </a:lvl2pPr>
      <a:lvl3pPr marL="2004695" indent="-400685" algn="l" defTabSz="1604010" rtl="0" eaLnBrk="1" latinLnBrk="0" hangingPunct="1">
        <a:lnSpc>
          <a:spcPct val="90000"/>
        </a:lnSpc>
        <a:spcBef>
          <a:spcPts val="875"/>
        </a:spcBef>
        <a:buFont typeface="Arial" panose="020B0604020202020204" pitchFamily="34" charset="0"/>
        <a:buChar char="•"/>
        <a:defRPr sz="3510" kern="1200">
          <a:solidFill>
            <a:schemeClr val="tx1"/>
          </a:solidFill>
          <a:latin typeface="+mn-lt"/>
          <a:ea typeface="+mn-ea"/>
          <a:cs typeface="+mn-cs"/>
        </a:defRPr>
      </a:lvl3pPr>
      <a:lvl4pPr marL="2806700" indent="-400685" algn="l" defTabSz="1604010" rtl="0" eaLnBrk="1" latinLnBrk="0" hangingPunct="1">
        <a:lnSpc>
          <a:spcPct val="90000"/>
        </a:lnSpc>
        <a:spcBef>
          <a:spcPts val="875"/>
        </a:spcBef>
        <a:buFont typeface="Arial" panose="020B0604020202020204" pitchFamily="34" charset="0"/>
        <a:buChar char="•"/>
        <a:defRPr sz="3155" kern="1200">
          <a:solidFill>
            <a:schemeClr val="tx1"/>
          </a:solidFill>
          <a:latin typeface="+mn-lt"/>
          <a:ea typeface="+mn-ea"/>
          <a:cs typeface="+mn-cs"/>
        </a:defRPr>
      </a:lvl4pPr>
      <a:lvl5pPr marL="3608705" indent="-400685" algn="l" defTabSz="1604010" rtl="0" eaLnBrk="1" latinLnBrk="0" hangingPunct="1">
        <a:lnSpc>
          <a:spcPct val="90000"/>
        </a:lnSpc>
        <a:spcBef>
          <a:spcPts val="875"/>
        </a:spcBef>
        <a:buFont typeface="Arial" panose="020B0604020202020204" pitchFamily="34" charset="0"/>
        <a:buChar char="•"/>
        <a:defRPr sz="3155" kern="1200">
          <a:solidFill>
            <a:schemeClr val="tx1"/>
          </a:solidFill>
          <a:latin typeface="+mn-lt"/>
          <a:ea typeface="+mn-ea"/>
          <a:cs typeface="+mn-cs"/>
        </a:defRPr>
      </a:lvl5pPr>
      <a:lvl6pPr marL="4410075" indent="-400685" algn="l" defTabSz="1604010" rtl="0" eaLnBrk="1" latinLnBrk="0" hangingPunct="1">
        <a:lnSpc>
          <a:spcPct val="90000"/>
        </a:lnSpc>
        <a:spcBef>
          <a:spcPts val="875"/>
        </a:spcBef>
        <a:buFont typeface="Arial" panose="020B0604020202020204" pitchFamily="34" charset="0"/>
        <a:buChar char="•"/>
        <a:defRPr sz="3155" kern="1200">
          <a:solidFill>
            <a:schemeClr val="tx1"/>
          </a:solidFill>
          <a:latin typeface="+mn-lt"/>
          <a:ea typeface="+mn-ea"/>
          <a:cs typeface="+mn-cs"/>
        </a:defRPr>
      </a:lvl6pPr>
      <a:lvl7pPr marL="5212080" indent="-400685" algn="l" defTabSz="1604010" rtl="0" eaLnBrk="1" latinLnBrk="0" hangingPunct="1">
        <a:lnSpc>
          <a:spcPct val="90000"/>
        </a:lnSpc>
        <a:spcBef>
          <a:spcPts val="875"/>
        </a:spcBef>
        <a:buFont typeface="Arial" panose="020B0604020202020204" pitchFamily="34" charset="0"/>
        <a:buChar char="•"/>
        <a:defRPr sz="3155" kern="1200">
          <a:solidFill>
            <a:schemeClr val="tx1"/>
          </a:solidFill>
          <a:latin typeface="+mn-lt"/>
          <a:ea typeface="+mn-ea"/>
          <a:cs typeface="+mn-cs"/>
        </a:defRPr>
      </a:lvl7pPr>
      <a:lvl8pPr marL="6014085" indent="-400685" algn="l" defTabSz="1604010" rtl="0" eaLnBrk="1" latinLnBrk="0" hangingPunct="1">
        <a:lnSpc>
          <a:spcPct val="90000"/>
        </a:lnSpc>
        <a:spcBef>
          <a:spcPts val="875"/>
        </a:spcBef>
        <a:buFont typeface="Arial" panose="020B0604020202020204" pitchFamily="34" charset="0"/>
        <a:buChar char="•"/>
        <a:defRPr sz="3155" kern="1200">
          <a:solidFill>
            <a:schemeClr val="tx1"/>
          </a:solidFill>
          <a:latin typeface="+mn-lt"/>
          <a:ea typeface="+mn-ea"/>
          <a:cs typeface="+mn-cs"/>
        </a:defRPr>
      </a:lvl8pPr>
      <a:lvl9pPr marL="6816090" indent="-400685" algn="l" defTabSz="1604010" rtl="0" eaLnBrk="1" latinLnBrk="0" hangingPunct="1">
        <a:lnSpc>
          <a:spcPct val="90000"/>
        </a:lnSpc>
        <a:spcBef>
          <a:spcPts val="875"/>
        </a:spcBef>
        <a:buFont typeface="Arial" panose="020B0604020202020204" pitchFamily="34" charset="0"/>
        <a:buChar char="•"/>
        <a:defRPr sz="3155" kern="1200">
          <a:solidFill>
            <a:schemeClr val="tx1"/>
          </a:solidFill>
          <a:latin typeface="+mn-lt"/>
          <a:ea typeface="+mn-ea"/>
          <a:cs typeface="+mn-cs"/>
        </a:defRPr>
      </a:lvl9pPr>
    </p:bodyStyle>
    <p:otherStyle>
      <a:defPPr>
        <a:defRPr lang="en-US"/>
      </a:defPPr>
      <a:lvl1pPr marL="0" algn="l" defTabSz="1604010" rtl="0" eaLnBrk="1" latinLnBrk="0" hangingPunct="1">
        <a:defRPr sz="3155" kern="1200">
          <a:solidFill>
            <a:schemeClr val="tx1"/>
          </a:solidFill>
          <a:latin typeface="+mn-lt"/>
          <a:ea typeface="+mn-ea"/>
          <a:cs typeface="+mn-cs"/>
        </a:defRPr>
      </a:lvl1pPr>
      <a:lvl2pPr marL="802005" algn="l" defTabSz="1604010" rtl="0" eaLnBrk="1" latinLnBrk="0" hangingPunct="1">
        <a:defRPr sz="3155" kern="1200">
          <a:solidFill>
            <a:schemeClr val="tx1"/>
          </a:solidFill>
          <a:latin typeface="+mn-lt"/>
          <a:ea typeface="+mn-ea"/>
          <a:cs typeface="+mn-cs"/>
        </a:defRPr>
      </a:lvl2pPr>
      <a:lvl3pPr marL="1604010" algn="l" defTabSz="1604010" rtl="0" eaLnBrk="1" latinLnBrk="0" hangingPunct="1">
        <a:defRPr sz="3155" kern="1200">
          <a:solidFill>
            <a:schemeClr val="tx1"/>
          </a:solidFill>
          <a:latin typeface="+mn-lt"/>
          <a:ea typeface="+mn-ea"/>
          <a:cs typeface="+mn-cs"/>
        </a:defRPr>
      </a:lvl3pPr>
      <a:lvl4pPr marL="2405380" algn="l" defTabSz="1604010" rtl="0" eaLnBrk="1" latinLnBrk="0" hangingPunct="1">
        <a:defRPr sz="3155" kern="1200">
          <a:solidFill>
            <a:schemeClr val="tx1"/>
          </a:solidFill>
          <a:latin typeface="+mn-lt"/>
          <a:ea typeface="+mn-ea"/>
          <a:cs typeface="+mn-cs"/>
        </a:defRPr>
      </a:lvl4pPr>
      <a:lvl5pPr marL="3207385" algn="l" defTabSz="1604010" rtl="0" eaLnBrk="1" latinLnBrk="0" hangingPunct="1">
        <a:defRPr sz="3155" kern="1200">
          <a:solidFill>
            <a:schemeClr val="tx1"/>
          </a:solidFill>
          <a:latin typeface="+mn-lt"/>
          <a:ea typeface="+mn-ea"/>
          <a:cs typeface="+mn-cs"/>
        </a:defRPr>
      </a:lvl5pPr>
      <a:lvl6pPr marL="4009390" algn="l" defTabSz="1604010" rtl="0" eaLnBrk="1" latinLnBrk="0" hangingPunct="1">
        <a:defRPr sz="3155" kern="1200">
          <a:solidFill>
            <a:schemeClr val="tx1"/>
          </a:solidFill>
          <a:latin typeface="+mn-lt"/>
          <a:ea typeface="+mn-ea"/>
          <a:cs typeface="+mn-cs"/>
        </a:defRPr>
      </a:lvl6pPr>
      <a:lvl7pPr marL="4811395" algn="l" defTabSz="1604010" rtl="0" eaLnBrk="1" latinLnBrk="0" hangingPunct="1">
        <a:defRPr sz="3155" kern="1200">
          <a:solidFill>
            <a:schemeClr val="tx1"/>
          </a:solidFill>
          <a:latin typeface="+mn-lt"/>
          <a:ea typeface="+mn-ea"/>
          <a:cs typeface="+mn-cs"/>
        </a:defRPr>
      </a:lvl7pPr>
      <a:lvl8pPr marL="5613400" algn="l" defTabSz="1604010" rtl="0" eaLnBrk="1" latinLnBrk="0" hangingPunct="1">
        <a:defRPr sz="3155" kern="1200">
          <a:solidFill>
            <a:schemeClr val="tx1"/>
          </a:solidFill>
          <a:latin typeface="+mn-lt"/>
          <a:ea typeface="+mn-ea"/>
          <a:cs typeface="+mn-cs"/>
        </a:defRPr>
      </a:lvl8pPr>
      <a:lvl9pPr marL="6414770" algn="l" defTabSz="1604010" rtl="0" eaLnBrk="1" latinLnBrk="0" hangingPunct="1">
        <a:defRPr sz="31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 y="0"/>
            <a:ext cx="10728962" cy="1397000"/>
          </a:xfrm>
          <a:prstGeom prst="rect">
            <a:avLst/>
          </a:prstGeom>
        </p:spPr>
      </p:pic>
      <p:sp>
        <p:nvSpPr>
          <p:cNvPr id="10" name="Rectangle: Rounded Corners 9"/>
          <p:cNvSpPr/>
          <p:nvPr/>
        </p:nvSpPr>
        <p:spPr>
          <a:xfrm>
            <a:off x="-1874" y="1397000"/>
            <a:ext cx="21383625" cy="2710069"/>
          </a:xfrm>
          <a:prstGeom prst="roundRect">
            <a:avLst/>
          </a:prstGeom>
          <a:noFill/>
          <a:ln cmpd="thickThi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REAL TIME DURABILITY DESTRUCTIVE MONITORING SYSTEM FOR SEMICONDUCTOR INDUSTRY</a:t>
            </a:r>
            <a:endParaRPr lang="en-US" sz="72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Rectangle 10"/>
          <p:cNvSpPr/>
          <p:nvPr/>
        </p:nvSpPr>
        <p:spPr>
          <a:xfrm>
            <a:off x="10691812" y="0"/>
            <a:ext cx="10691813" cy="139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Bachelor </a:t>
            </a:r>
            <a:r>
              <a:rPr lang="en-US" sz="24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of Science (Honors) in Engineering in Electronics and Telecommunication</a:t>
            </a:r>
            <a:endParaRPr lang="en-US" sz="2400" dirty="0">
              <a:solidFill>
                <a:schemeClr val="tx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grpSp>
        <p:nvGrpSpPr>
          <p:cNvPr id="16" name="Group 15"/>
          <p:cNvGrpSpPr/>
          <p:nvPr/>
        </p:nvGrpSpPr>
        <p:grpSpPr>
          <a:xfrm>
            <a:off x="886757" y="4368207"/>
            <a:ext cx="23425843" cy="1321040"/>
            <a:chOff x="884883" y="-20333478"/>
            <a:chExt cx="23425843" cy="1321040"/>
          </a:xfrm>
        </p:grpSpPr>
        <p:sp>
          <p:nvSpPr>
            <p:cNvPr id="12" name="Rectangle 11"/>
            <p:cNvSpPr/>
            <p:nvPr/>
          </p:nvSpPr>
          <p:spPr>
            <a:xfrm>
              <a:off x="884883" y="-20252338"/>
              <a:ext cx="10691812" cy="1201067"/>
            </a:xfrm>
            <a:prstGeom prst="rect">
              <a:avLst/>
            </a:prstGeom>
            <a:solidFill>
              <a:schemeClr val="accent1">
                <a:lumMod val="40000"/>
                <a:lumOff val="6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Calibri" panose="020F0502020204030204" pitchFamily="34" charset="0"/>
                  <a:cs typeface="Calibri" panose="020F0502020204030204" pitchFamily="34" charset="0"/>
                </a:rPr>
                <a:t>Asintha Jayasekara</a:t>
              </a:r>
              <a:r>
                <a:rPr lang="en-US" sz="3200" b="1" dirty="0">
                  <a:solidFill>
                    <a:schemeClr val="tx1"/>
                  </a:solidFill>
                  <a:latin typeface="Calibri" panose="020F0502020204030204" pitchFamily="34" charset="0"/>
                  <a:cs typeface="Calibri" panose="020F0502020204030204" pitchFamily="34" charset="0"/>
                </a:rPr>
                <a:t> </a:t>
              </a:r>
              <a:endParaRPr lang="en-US" sz="3200" b="1" dirty="0">
                <a:solidFill>
                  <a:schemeClr val="tx1"/>
                </a:solidFill>
                <a:latin typeface="Calibri" panose="020F0502020204030204" pitchFamily="34" charset="0"/>
                <a:cs typeface="Calibri" panose="020F0502020204030204" pitchFamily="34" charset="0"/>
              </a:endParaRPr>
            </a:p>
            <a:p>
              <a:r>
                <a:rPr lang="en-US" sz="3200" b="1" dirty="0">
                  <a:solidFill>
                    <a:schemeClr val="tx1"/>
                  </a:solidFill>
                  <a:latin typeface="Calibri" panose="020F0502020204030204" pitchFamily="34" charset="0"/>
                  <a:cs typeface="Calibri" panose="020F0502020204030204" pitchFamily="34" charset="0"/>
                </a:rPr>
                <a:t>Malsha Ruwanpathirana  </a:t>
              </a:r>
              <a:endParaRPr lang="en-US" sz="3200" b="1" dirty="0">
                <a:solidFill>
                  <a:schemeClr val="tx1"/>
                </a:solidFill>
                <a:latin typeface="Calibri" panose="020F0502020204030204" pitchFamily="34" charset="0"/>
                <a:cs typeface="Calibri" panose="020F0502020204030204" pitchFamily="34" charset="0"/>
              </a:endParaRPr>
            </a:p>
          </p:txBody>
        </p:sp>
        <p:sp>
          <p:nvSpPr>
            <p:cNvPr id="13" name="Rectangle 12"/>
            <p:cNvSpPr/>
            <p:nvPr/>
          </p:nvSpPr>
          <p:spPr>
            <a:xfrm>
              <a:off x="13618914" y="-20333478"/>
              <a:ext cx="10691812" cy="1321040"/>
            </a:xfrm>
            <a:prstGeom prst="rect">
              <a:avLst/>
            </a:prstGeom>
            <a:solidFill>
              <a:schemeClr val="accent1">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libri" panose="020F0502020204030204" pitchFamily="34" charset="0"/>
                  <a:cs typeface="Calibri" panose="020F0502020204030204" pitchFamily="34" charset="0"/>
                </a:rPr>
                <a:t>Supervisor : Mr. </a:t>
              </a:r>
              <a:r>
                <a:rPr lang="en-US" sz="3200" b="1" dirty="0" err="1">
                  <a:solidFill>
                    <a:schemeClr val="tx1"/>
                  </a:solidFill>
                  <a:latin typeface="Calibri" panose="020F0502020204030204" pitchFamily="34" charset="0"/>
                  <a:cs typeface="Calibri" panose="020F0502020204030204" pitchFamily="34" charset="0"/>
                </a:rPr>
                <a:t>Sachinda</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Ekanayake</a:t>
              </a:r>
              <a:endParaRPr lang="en-US" sz="3200" b="1" dirty="0">
                <a:solidFill>
                  <a:schemeClr val="tx1"/>
                </a:solidFill>
                <a:latin typeface="Calibri" panose="020F0502020204030204" pitchFamily="34" charset="0"/>
                <a:cs typeface="Calibri" panose="020F0502020204030204" pitchFamily="34" charset="0"/>
              </a:endParaRPr>
            </a:p>
          </p:txBody>
        </p:sp>
      </p:grpSp>
      <p:cxnSp>
        <p:nvCxnSpPr>
          <p:cNvPr id="18" name="Straight Connector 17"/>
          <p:cNvCxnSpPr/>
          <p:nvPr/>
        </p:nvCxnSpPr>
        <p:spPr>
          <a:xfrm>
            <a:off x="300301" y="4130051"/>
            <a:ext cx="20779274"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302175" y="29914226"/>
            <a:ext cx="20779274" cy="0"/>
          </a:xfrm>
          <a:prstGeom prst="line">
            <a:avLst/>
          </a:prstGeom>
        </p:spPr>
        <p:style>
          <a:lnRef idx="3">
            <a:schemeClr val="dk1"/>
          </a:lnRef>
          <a:fillRef idx="0">
            <a:schemeClr val="dk1"/>
          </a:fillRef>
          <a:effectRef idx="2">
            <a:schemeClr val="dk1"/>
          </a:effectRef>
          <a:fontRef idx="minor">
            <a:schemeClr val="tx1"/>
          </a:fontRef>
        </p:style>
      </p:cxnSp>
      <p:sp>
        <p:nvSpPr>
          <p:cNvPr id="24" name="Rectangle 23"/>
          <p:cNvSpPr/>
          <p:nvPr/>
        </p:nvSpPr>
        <p:spPr>
          <a:xfrm>
            <a:off x="-885793" y="11174860"/>
            <a:ext cx="10515600" cy="1201067"/>
          </a:xfrm>
          <a:prstGeom prst="rect">
            <a:avLst/>
          </a:prstGeom>
          <a:solidFill>
            <a:schemeClr val="accent1">
              <a:lumMod val="40000"/>
              <a:lumOff val="6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STATEMENT</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5" name="Rectangle: Rounded Corners 24"/>
          <p:cNvSpPr/>
          <p:nvPr/>
        </p:nvSpPr>
        <p:spPr>
          <a:xfrm>
            <a:off x="192190" y="12135330"/>
            <a:ext cx="10526953" cy="3267506"/>
          </a:xfrm>
          <a:prstGeom prst="roundRect">
            <a:avLst>
              <a:gd name="adj" fmla="val 5273"/>
            </a:avLst>
          </a:prstGeom>
          <a:solidFill>
            <a:schemeClr val="accent1">
              <a:alpha val="2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3000" b="1" spc="300" dirty="0">
                <a:solidFill>
                  <a:schemeClr val="tx1"/>
                </a:solidFill>
                <a:latin typeface="Calibri" panose="020F0502020204030204" pitchFamily="34" charset="0"/>
                <a:cs typeface="Calibri" panose="020F0502020204030204" pitchFamily="34" charset="0"/>
              </a:rPr>
              <a:t>Some electronic components are unable to check before using it. (Ex: IC) This real time operation help to check the quality of electronic components before releasing it to the market and create efficiencies and high-quality market by giving the device confidentially.</a:t>
            </a:r>
            <a:endParaRPr lang="en-US" sz="3000" b="1" spc="300" dirty="0">
              <a:solidFill>
                <a:schemeClr val="tx1"/>
              </a:solidFill>
              <a:latin typeface="Calibri" panose="020F0502020204030204" pitchFamily="34" charset="0"/>
              <a:cs typeface="Calibri" panose="020F0502020204030204" pitchFamily="34" charset="0"/>
            </a:endParaRPr>
          </a:p>
        </p:txBody>
      </p:sp>
      <p:sp>
        <p:nvSpPr>
          <p:cNvPr id="26" name="Rectangle: Rounded Corners 25"/>
          <p:cNvSpPr/>
          <p:nvPr/>
        </p:nvSpPr>
        <p:spPr>
          <a:xfrm>
            <a:off x="11133534" y="19724838"/>
            <a:ext cx="9984581" cy="3886700"/>
          </a:xfrm>
          <a:prstGeom prst="roundRect">
            <a:avLst>
              <a:gd name="adj" fmla="val 5273"/>
            </a:avLst>
          </a:prstGeom>
          <a:solidFill>
            <a:schemeClr val="accent1">
              <a:alpha val="2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3000" b="1" spc="300" dirty="0">
                <a:solidFill>
                  <a:schemeClr val="tx1"/>
                </a:solidFill>
                <a:latin typeface="Calibri" panose="020F0502020204030204" pitchFamily="34" charset="0"/>
                <a:cs typeface="Calibri" panose="020F0502020204030204" pitchFamily="34" charset="0"/>
              </a:rPr>
              <a:t>By using centrifugation mechanism this project proposed a solution to determine faults in the electronic components during manufacturing. While modeling the centrifuge, observed the effect on gravitational force and analysis behavior of semiconductors. The data is also stored with the help of a MS-SQL database.</a:t>
            </a:r>
            <a:endParaRPr lang="en-US" sz="3000" b="1" spc="300" dirty="0">
              <a:solidFill>
                <a:schemeClr val="tx1"/>
              </a:solidFill>
              <a:latin typeface="Calibri" panose="020F0502020204030204" pitchFamily="34" charset="0"/>
              <a:cs typeface="Calibri" panose="020F0502020204030204" pitchFamily="34" charset="0"/>
            </a:endParaRPr>
          </a:p>
        </p:txBody>
      </p:sp>
      <p:sp>
        <p:nvSpPr>
          <p:cNvPr id="91" name="Rectangle 90"/>
          <p:cNvSpPr/>
          <p:nvPr/>
        </p:nvSpPr>
        <p:spPr>
          <a:xfrm>
            <a:off x="-791139" y="6035893"/>
            <a:ext cx="10515600" cy="1201067"/>
          </a:xfrm>
          <a:prstGeom prst="rect">
            <a:avLst/>
          </a:prstGeom>
          <a:solidFill>
            <a:schemeClr val="accent1">
              <a:lumMod val="40000"/>
              <a:lumOff val="6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AIMS AND OBJECTIVES</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2" name="Rectangle: Rounded Corners 91"/>
          <p:cNvSpPr/>
          <p:nvPr/>
        </p:nvSpPr>
        <p:spPr>
          <a:xfrm>
            <a:off x="242273" y="6986675"/>
            <a:ext cx="10534898" cy="4302557"/>
          </a:xfrm>
          <a:prstGeom prst="roundRect">
            <a:avLst>
              <a:gd name="adj" fmla="val 5273"/>
            </a:avLst>
          </a:prstGeom>
          <a:solidFill>
            <a:schemeClr val="accent1">
              <a:alpha val="2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3000" b="1" spc="300" dirty="0">
                <a:solidFill>
                  <a:schemeClr val="tx1"/>
                </a:solidFill>
                <a:latin typeface="Calibri" panose="020F0502020204030204" pitchFamily="34" charset="0"/>
                <a:cs typeface="Calibri" panose="020F0502020204030204" pitchFamily="34" charset="0"/>
              </a:rPr>
              <a:t>Build a Real time device separation, observation system using centrifuge mechanism that can determine the condition of electronic components and devices.</a:t>
            </a:r>
            <a:endParaRPr lang="en-US" sz="3000" b="1" spc="300" dirty="0">
              <a:solidFill>
                <a:schemeClr val="tx1"/>
              </a:solidFill>
              <a:latin typeface="Calibri" panose="020F0502020204030204" pitchFamily="34" charset="0"/>
              <a:cs typeface="Calibri" panose="020F0502020204030204" pitchFamily="34" charset="0"/>
            </a:endParaRPr>
          </a:p>
          <a:p>
            <a:endParaRPr lang="en-US" sz="3000" b="1" spc="300" dirty="0">
              <a:solidFill>
                <a:schemeClr val="tx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3000" b="1" spc="300" dirty="0">
                <a:solidFill>
                  <a:schemeClr val="tx1"/>
                </a:solidFill>
                <a:latin typeface="Calibri" panose="020F0502020204030204" pitchFamily="34" charset="0"/>
                <a:cs typeface="Calibri" panose="020F0502020204030204" pitchFamily="34" charset="0"/>
              </a:rPr>
              <a:t>To evaluate the reliability of electronic components.</a:t>
            </a:r>
            <a:endParaRPr lang="en-US" sz="3000" b="1" spc="300" dirty="0">
              <a:solidFill>
                <a:schemeClr val="tx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3000" b="1" spc="300" dirty="0">
                <a:solidFill>
                  <a:schemeClr val="tx1"/>
                </a:solidFill>
                <a:latin typeface="Calibri" panose="020F0502020204030204" pitchFamily="34" charset="0"/>
                <a:cs typeface="Calibri" panose="020F0502020204030204" pitchFamily="34" charset="0"/>
              </a:rPr>
              <a:t>To study and observe testing conditions.</a:t>
            </a:r>
            <a:endParaRPr lang="en-US" sz="3000" b="1" spc="300" dirty="0">
              <a:solidFill>
                <a:schemeClr val="tx1"/>
              </a:solidFill>
              <a:latin typeface="Calibri" panose="020F0502020204030204" pitchFamily="34" charset="0"/>
              <a:cs typeface="Calibri" panose="020F0502020204030204" pitchFamily="34" charset="0"/>
            </a:endParaRPr>
          </a:p>
        </p:txBody>
      </p:sp>
      <p:sp>
        <p:nvSpPr>
          <p:cNvPr id="95" name="Rectangle 94"/>
          <p:cNvSpPr/>
          <p:nvPr/>
        </p:nvSpPr>
        <p:spPr>
          <a:xfrm>
            <a:off x="-517669" y="15441302"/>
            <a:ext cx="10515600" cy="1201067"/>
          </a:xfrm>
          <a:prstGeom prst="rect">
            <a:avLst/>
          </a:prstGeom>
          <a:solidFill>
            <a:schemeClr val="accent1">
              <a:lumMod val="40000"/>
              <a:lumOff val="6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PROJECT METHODOLOGY</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6" name="Rectangle: Rounded Corners 95"/>
          <p:cNvSpPr/>
          <p:nvPr/>
        </p:nvSpPr>
        <p:spPr>
          <a:xfrm>
            <a:off x="192190" y="16404621"/>
            <a:ext cx="10515600" cy="4217304"/>
          </a:xfrm>
          <a:prstGeom prst="roundRect">
            <a:avLst>
              <a:gd name="adj" fmla="val 5273"/>
            </a:avLst>
          </a:prstGeom>
          <a:solidFill>
            <a:schemeClr val="accent1">
              <a:alpha val="2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457200" indent="-457200" algn="just">
              <a:buFont typeface="Wingdings" panose="05000000000000000000" pitchFamily="2" charset="2"/>
              <a:buChar char="Ø"/>
            </a:pPr>
            <a:r>
              <a:rPr lang="en-US" sz="3000" b="1" spc="300" dirty="0">
                <a:solidFill>
                  <a:schemeClr val="tx1"/>
                </a:solidFill>
                <a:latin typeface="Calibri" panose="020F0502020204030204" pitchFamily="34" charset="0"/>
                <a:cs typeface="Calibri" panose="020F0502020204030204" pitchFamily="34" charset="0"/>
              </a:rPr>
              <a:t>The use of centrifugation mechanism the test was done to evaluate the reliability of electronics components in semiconductor industry.</a:t>
            </a:r>
            <a:endParaRPr lang="en-US" sz="3000" b="1" spc="300" dirty="0">
              <a:solidFill>
                <a:schemeClr val="tx1"/>
              </a:solidFill>
              <a:latin typeface="Calibri" panose="020F0502020204030204" pitchFamily="34" charset="0"/>
              <a:cs typeface="Calibri" panose="020F0502020204030204" pitchFamily="34" charset="0"/>
            </a:endParaRPr>
          </a:p>
          <a:p>
            <a:pPr algn="just"/>
            <a:endParaRPr lang="en-US" sz="3000" b="1" spc="300" dirty="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3000" b="1" spc="300" dirty="0">
                <a:solidFill>
                  <a:schemeClr val="tx1"/>
                </a:solidFill>
                <a:latin typeface="Calibri" panose="020F0502020204030204" pitchFamily="34" charset="0"/>
                <a:cs typeface="Calibri" panose="020F0502020204030204" pitchFamily="34" charset="0"/>
              </a:rPr>
              <a:t>LabVIEW program is used to control the real time operation.</a:t>
            </a:r>
            <a:endParaRPr lang="en-US" sz="3000" b="1" spc="300" dirty="0">
              <a:solidFill>
                <a:schemeClr val="tx1"/>
              </a:solidFill>
              <a:latin typeface="Calibri" panose="020F0502020204030204" pitchFamily="34" charset="0"/>
              <a:cs typeface="Calibri" panose="020F0502020204030204" pitchFamily="34" charset="0"/>
            </a:endParaRPr>
          </a:p>
          <a:p>
            <a:pPr algn="just"/>
            <a:endParaRPr lang="en-US" sz="3000" b="1" spc="300" dirty="0">
              <a:solidFill>
                <a:schemeClr val="tx1"/>
              </a:solidFill>
              <a:latin typeface="Calibri Light" panose="020F0302020204030204" pitchFamily="34" charset="0"/>
              <a:cs typeface="Calibri Light" panose="020F0302020204030204" pitchFamily="34" charset="0"/>
            </a:endParaRPr>
          </a:p>
        </p:txBody>
      </p:sp>
      <p:sp>
        <p:nvSpPr>
          <p:cNvPr id="52" name="Rectangle 51"/>
          <p:cNvSpPr/>
          <p:nvPr/>
        </p:nvSpPr>
        <p:spPr>
          <a:xfrm>
            <a:off x="-1874" y="20502746"/>
            <a:ext cx="10515600" cy="1201067"/>
          </a:xfrm>
          <a:prstGeom prst="rect">
            <a:avLst/>
          </a:prstGeom>
          <a:solidFill>
            <a:schemeClr val="accent1">
              <a:lumMod val="40000"/>
              <a:lumOff val="6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PROBLEMS AND CHALLENGES</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3" name="Rectangle: Rounded Corners 52"/>
          <p:cNvSpPr/>
          <p:nvPr/>
        </p:nvSpPr>
        <p:spPr>
          <a:xfrm>
            <a:off x="192190" y="21474337"/>
            <a:ext cx="10515600" cy="2636279"/>
          </a:xfrm>
          <a:prstGeom prst="roundRect">
            <a:avLst>
              <a:gd name="adj" fmla="val 5273"/>
            </a:avLst>
          </a:prstGeom>
          <a:solidFill>
            <a:schemeClr val="accent1">
              <a:lumMod val="60000"/>
              <a:lumOff val="40000"/>
              <a:alpha val="51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457200" indent="-457200" algn="just">
              <a:buFont typeface="Wingdings" panose="05000000000000000000" pitchFamily="2" charset="2"/>
              <a:buChar char="Ø"/>
            </a:pPr>
            <a:r>
              <a:rPr lang="en-US" sz="3000" b="1" spc="300" dirty="0">
                <a:solidFill>
                  <a:schemeClr val="tx1"/>
                </a:solidFill>
                <a:latin typeface="Calibri" panose="020F0502020204030204" pitchFamily="34" charset="0"/>
                <a:cs typeface="Calibri" panose="020F0502020204030204" pitchFamily="34" charset="0"/>
              </a:rPr>
              <a:t>LabVIEW software is new to us. So, we learned it from the beginning.</a:t>
            </a:r>
            <a:endParaRPr lang="en-US" sz="3000" b="1" spc="300" dirty="0">
              <a:solidFill>
                <a:schemeClr val="tx1"/>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3000" b="1" spc="300" dirty="0">
                <a:solidFill>
                  <a:schemeClr val="tx1"/>
                </a:solidFill>
                <a:latin typeface="Calibri" panose="020F0502020204030204" pitchFamily="34" charset="0"/>
                <a:cs typeface="Calibri" panose="020F0502020204030204" pitchFamily="34" charset="0"/>
              </a:rPr>
              <a:t>Requirement of several pre-testing in order to select the best component based on the sensitivity</a:t>
            </a:r>
            <a:r>
              <a:rPr lang="en-US" sz="3000" b="1" spc="300" dirty="0" smtClean="0">
                <a:solidFill>
                  <a:schemeClr val="tx1"/>
                </a:solidFill>
                <a:latin typeface="Calibri" panose="020F0502020204030204" pitchFamily="34" charset="0"/>
                <a:cs typeface="Calibri" panose="020F0502020204030204" pitchFamily="34" charset="0"/>
              </a:rPr>
              <a:t>.</a:t>
            </a:r>
            <a:endParaRPr lang="en-US" sz="3000" b="1" spc="300" dirty="0">
              <a:solidFill>
                <a:schemeClr val="tx1"/>
              </a:solidFill>
              <a:latin typeface="Calibri" panose="020F0502020204030204" pitchFamily="34" charset="0"/>
              <a:cs typeface="Calibri" panose="020F0502020204030204" pitchFamily="34" charset="0"/>
            </a:endParaRPr>
          </a:p>
        </p:txBody>
      </p:sp>
      <p:sp>
        <p:nvSpPr>
          <p:cNvPr id="56" name="Rectangle 55"/>
          <p:cNvSpPr/>
          <p:nvPr/>
        </p:nvSpPr>
        <p:spPr>
          <a:xfrm>
            <a:off x="-233554" y="23941196"/>
            <a:ext cx="10515600" cy="1201067"/>
          </a:xfrm>
          <a:prstGeom prst="rect">
            <a:avLst/>
          </a:prstGeom>
          <a:solidFill>
            <a:schemeClr val="accent1">
              <a:lumMod val="20000"/>
              <a:lumOff val="8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OUTCOMES</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3" name="Rectangle: Rounded Corners 92"/>
          <p:cNvSpPr/>
          <p:nvPr/>
        </p:nvSpPr>
        <p:spPr>
          <a:xfrm>
            <a:off x="192191" y="24963028"/>
            <a:ext cx="10321536" cy="4746986"/>
          </a:xfrm>
          <a:prstGeom prst="roundRect">
            <a:avLst>
              <a:gd name="adj" fmla="val 5273"/>
            </a:avLst>
          </a:prstGeom>
          <a:solidFill>
            <a:schemeClr val="accent1">
              <a:alpha val="2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3000" b="1" spc="300" dirty="0">
                <a:solidFill>
                  <a:schemeClr val="tx1"/>
                </a:solidFill>
                <a:latin typeface="Calibri" panose="020F0502020204030204" pitchFamily="34" charset="0"/>
                <a:cs typeface="Calibri" panose="020F0502020204030204" pitchFamily="34" charset="0"/>
              </a:rPr>
              <a:t>Centrifuge modeling is a strong method for physical modeling of reinforced slopes, with the added benefit of observing the slopes' failure mechanisms. It is necessary to test the model in a gravitational field N times bigger than that of the prototype structure in order to duplicate the gravity-induced stresses of the prototype structure in a geometrically 1/N reduced model. We employed this mechanism in this research and calculated the G-level based on </a:t>
            </a:r>
            <a:r>
              <a:rPr lang="en-US" sz="3000" b="1" spc="300" dirty="0" smtClean="0">
                <a:solidFill>
                  <a:schemeClr val="tx1"/>
                </a:solidFill>
                <a:latin typeface="Calibri" panose="020F0502020204030204" pitchFamily="34" charset="0"/>
                <a:cs typeface="Calibri" panose="020F0502020204030204" pitchFamily="34" charset="0"/>
              </a:rPr>
              <a:t>it.</a:t>
            </a:r>
            <a:endParaRPr lang="en-US" sz="3000" b="1" spc="300" dirty="0">
              <a:solidFill>
                <a:schemeClr val="tx1"/>
              </a:solidFill>
              <a:latin typeface="Calibri" panose="020F0502020204030204" pitchFamily="34" charset="0"/>
              <a:cs typeface="Calibri" panose="020F0502020204030204" pitchFamily="34" charset="0"/>
            </a:endParaRPr>
          </a:p>
        </p:txBody>
      </p:sp>
      <p:sp>
        <p:nvSpPr>
          <p:cNvPr id="98" name="Rectangle 97"/>
          <p:cNvSpPr/>
          <p:nvPr/>
        </p:nvSpPr>
        <p:spPr>
          <a:xfrm>
            <a:off x="10906875" y="6021636"/>
            <a:ext cx="10515600" cy="1201067"/>
          </a:xfrm>
          <a:prstGeom prst="rect">
            <a:avLst/>
          </a:prstGeom>
          <a:solidFill>
            <a:schemeClr val="accent1">
              <a:lumMod val="40000"/>
              <a:lumOff val="6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RESULTS AND ANALYSIS</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4" name="Rectangle 103"/>
          <p:cNvSpPr/>
          <p:nvPr/>
        </p:nvSpPr>
        <p:spPr>
          <a:xfrm>
            <a:off x="9644554" y="18757479"/>
            <a:ext cx="10515600" cy="1201067"/>
          </a:xfrm>
          <a:prstGeom prst="rect">
            <a:avLst/>
          </a:prstGeom>
          <a:solidFill>
            <a:schemeClr val="accent1">
              <a:lumMod val="40000"/>
              <a:lumOff val="60000"/>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7" name="Rectangle 106"/>
          <p:cNvSpPr/>
          <p:nvPr/>
        </p:nvSpPr>
        <p:spPr>
          <a:xfrm>
            <a:off x="10102453" y="23817932"/>
            <a:ext cx="10515600" cy="1201067"/>
          </a:xfrm>
          <a:prstGeom prst="rect">
            <a:avLst/>
          </a:prstGeom>
          <a:solidFill>
            <a:schemeClr val="bg1">
              <a:alpha val="17000"/>
            </a:schemeClr>
          </a:solidFill>
          <a:ln>
            <a:noFill/>
          </a:ln>
          <a:effectLst>
            <a:glow rad="101600">
              <a:schemeClr val="accent1">
                <a:lumMod val="60000"/>
                <a:lumOff val="40000"/>
                <a:alpha val="85000"/>
              </a:schemeClr>
            </a:glow>
            <a:outerShdw blurRad="50800" dist="38100" dir="5400000" algn="t" rotWithShape="0">
              <a:prstClr val="black">
                <a:alpha val="40000"/>
              </a:prstClr>
            </a:outerShdw>
            <a:softEdge rad="838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REFERENCES</a:t>
            </a:r>
            <a:endParaRPr lang="en-US" sz="28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8" name="Rectangle: Rounded Corners 107"/>
          <p:cNvSpPr/>
          <p:nvPr/>
        </p:nvSpPr>
        <p:spPr>
          <a:xfrm>
            <a:off x="11133534" y="24793526"/>
            <a:ext cx="9979870" cy="4916488"/>
          </a:xfrm>
          <a:prstGeom prst="roundRect">
            <a:avLst>
              <a:gd name="adj" fmla="val 5273"/>
            </a:avLst>
          </a:prstGeom>
          <a:solidFill>
            <a:schemeClr val="accent1">
              <a:alpha val="2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r>
              <a:rPr lang="en-US" sz="3000" b="1" spc="300" dirty="0">
                <a:solidFill>
                  <a:schemeClr val="tx1"/>
                </a:solidFill>
                <a:latin typeface="Calibri" panose="020F0502020204030204" pitchFamily="34" charset="0"/>
                <a:cs typeface="Calibri" panose="020F0502020204030204" pitchFamily="34" charset="0"/>
              </a:rPr>
              <a:t>[1] J.L</a:t>
            </a:r>
            <a:r>
              <a:rPr lang="en-US" sz="3000" b="1" spc="300" dirty="0" smtClean="0">
                <a:solidFill>
                  <a:schemeClr val="tx1"/>
                </a:solidFill>
                <a:latin typeface="Calibri" panose="020F0502020204030204" pitchFamily="34" charset="0"/>
                <a:cs typeface="Calibri" panose="020F0502020204030204" pitchFamily="34" charset="0"/>
              </a:rPr>
              <a:t>. </a:t>
            </a:r>
            <a:r>
              <a:rPr lang="en-US" sz="3000" b="1" spc="300" dirty="0" err="1" smtClean="0">
                <a:solidFill>
                  <a:schemeClr val="tx1"/>
                </a:solidFill>
                <a:latin typeface="Calibri" panose="020F0502020204030204" pitchFamily="34" charset="0"/>
                <a:cs typeface="Calibri" panose="020F0502020204030204" pitchFamily="34" charset="0"/>
              </a:rPr>
              <a:t>Roshala</a:t>
            </a:r>
            <a:r>
              <a:rPr lang="en-US" sz="3000" b="1" spc="300" dirty="0" err="1">
                <a:solidFill>
                  <a:schemeClr val="tx1"/>
                </a:solidFill>
                <a:latin typeface="Calibri" panose="020F0502020204030204" pitchFamily="34" charset="0"/>
                <a:cs typeface="Calibri" panose="020F0502020204030204" pitchFamily="34" charset="0"/>
              </a:rPr>
              <a:t>,"Device</a:t>
            </a:r>
            <a:r>
              <a:rPr lang="en-US" sz="3000" b="1" spc="300" dirty="0">
                <a:solidFill>
                  <a:schemeClr val="tx1"/>
                </a:solidFill>
                <a:latin typeface="Calibri" panose="020F0502020204030204" pitchFamily="34" charset="0"/>
                <a:cs typeface="Calibri" panose="020F0502020204030204" pitchFamily="34" charset="0"/>
              </a:rPr>
              <a:t> for loading component into        a centrifuge to be tested," 11 August 1987. [Online</a:t>
            </a:r>
            <a:r>
              <a:rPr lang="en-US" sz="3000" b="1" spc="300" dirty="0" smtClean="0">
                <a:solidFill>
                  <a:schemeClr val="tx1"/>
                </a:solidFill>
                <a:latin typeface="Calibri" panose="020F0502020204030204" pitchFamily="34" charset="0"/>
                <a:cs typeface="Calibri" panose="020F0502020204030204" pitchFamily="34" charset="0"/>
              </a:rPr>
              <a:t>]. Available:https</a:t>
            </a:r>
            <a:r>
              <a:rPr lang="en-US" sz="3000" b="1" spc="300" dirty="0">
                <a:solidFill>
                  <a:schemeClr val="tx1"/>
                </a:solidFill>
                <a:latin typeface="Calibri" panose="020F0502020204030204" pitchFamily="34" charset="0"/>
                <a:cs typeface="Calibri" panose="020F0502020204030204" pitchFamily="34" charset="0"/>
              </a:rPr>
              <a:t>://www.freepatentsonline.com/4685853.html</a:t>
            </a:r>
            <a:endParaRPr lang="en-US" sz="3000" b="1" spc="300" dirty="0">
              <a:solidFill>
                <a:schemeClr val="tx1"/>
              </a:solidFill>
              <a:latin typeface="Calibri" panose="020F0502020204030204" pitchFamily="34" charset="0"/>
              <a:cs typeface="Calibri" panose="020F0502020204030204" pitchFamily="34" charset="0"/>
            </a:endParaRPr>
          </a:p>
          <a:p>
            <a:pPr algn="just"/>
            <a:endParaRPr lang="en-US" sz="3000" b="1" spc="300" dirty="0">
              <a:solidFill>
                <a:schemeClr val="tx1"/>
              </a:solidFill>
              <a:latin typeface="Calibri" panose="020F0502020204030204" pitchFamily="34" charset="0"/>
              <a:cs typeface="Calibri" panose="020F0502020204030204" pitchFamily="34" charset="0"/>
            </a:endParaRPr>
          </a:p>
          <a:p>
            <a:pPr algn="just"/>
            <a:r>
              <a:rPr lang="en-US" sz="3000" b="1" spc="300" dirty="0">
                <a:solidFill>
                  <a:schemeClr val="tx1"/>
                </a:solidFill>
                <a:latin typeface="Calibri" panose="020F0502020204030204" pitchFamily="34" charset="0"/>
                <a:cs typeface="Calibri" panose="020F0502020204030204" pitchFamily="34" charset="0"/>
              </a:rPr>
              <a:t>[2] S. Parmar, "Monitoring and Control of Speed of DC Motor using LabVIEW Environment,"12 March2018.[Online].Available:https://www.ijream.org/papers/IJREAMV03I113535.pdf.</a:t>
            </a:r>
            <a:endParaRPr lang="en-US" sz="3000" b="1" spc="300"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277638" y="5960543"/>
            <a:ext cx="20898899" cy="128027"/>
          </a:xfrm>
          <a:prstGeom prst="rect">
            <a:avLst/>
          </a:prstGeom>
        </p:spPr>
      </p:pic>
      <p:grpSp>
        <p:nvGrpSpPr>
          <p:cNvPr id="14" name="Group 13"/>
          <p:cNvGrpSpPr/>
          <p:nvPr/>
        </p:nvGrpSpPr>
        <p:grpSpPr>
          <a:xfrm rot="0">
            <a:off x="10982325" y="6986905"/>
            <a:ext cx="10131425" cy="11572875"/>
            <a:chOff x="10986755" y="6987736"/>
            <a:chExt cx="10131360" cy="11573019"/>
          </a:xfrm>
        </p:grpSpPr>
        <p:sp>
          <p:nvSpPr>
            <p:cNvPr id="100" name="Rectangle: Rounded Corners 24"/>
            <p:cNvSpPr/>
            <p:nvPr/>
          </p:nvSpPr>
          <p:spPr>
            <a:xfrm>
              <a:off x="10986755" y="6987736"/>
              <a:ext cx="10131360" cy="11573019"/>
            </a:xfrm>
            <a:prstGeom prst="roundRect">
              <a:avLst>
                <a:gd name="adj" fmla="val 5273"/>
              </a:avLst>
            </a:prstGeom>
            <a:solidFill>
              <a:schemeClr val="accent1">
                <a:alpha val="2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just"/>
              <a:endParaRPr lang="en-US" sz="3000" b="1" spc="3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23261" t="12733" r="14479" b="7833"/>
            <a:stretch>
              <a:fillRect/>
            </a:stretch>
          </p:blipFill>
          <p:spPr>
            <a:xfrm>
              <a:off x="16912163" y="14933757"/>
              <a:ext cx="3831043" cy="332841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11585448" y="10888962"/>
              <a:ext cx="3328416" cy="383170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6" cstate="hqprint">
              <a:extLst>
                <a:ext uri="{28A0092B-C50C-407E-A947-70E740481C1C}">
                  <a14:useLocalDpi xmlns:a14="http://schemas.microsoft.com/office/drawing/2010/main" val="0"/>
                </a:ext>
              </a:extLst>
            </a:blip>
            <a:srcRect l="5421" t="4191" r="10694" b="13955"/>
            <a:stretch>
              <a:fillRect/>
            </a:stretch>
          </p:blipFill>
          <p:spPr>
            <a:xfrm>
              <a:off x="16911902" y="7373821"/>
              <a:ext cx="3854425" cy="332871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grpSp>
      <p:pic>
        <p:nvPicPr>
          <p:cNvPr id="4" name="Picture 3" descr="02"/>
          <p:cNvPicPr>
            <a:picLocks noChangeAspect="1"/>
          </p:cNvPicPr>
          <p:nvPr/>
        </p:nvPicPr>
        <p:blipFill>
          <a:blip r:embed="rId7"/>
          <a:stretch>
            <a:fillRect/>
          </a:stretch>
        </p:blipFill>
        <p:spPr>
          <a:xfrm>
            <a:off x="15450185" y="11103610"/>
            <a:ext cx="5326380" cy="3465195"/>
          </a:xfrm>
          <a:prstGeom prst="rect">
            <a:avLst/>
          </a:prstGeom>
        </p:spPr>
      </p:pic>
      <p:pic>
        <p:nvPicPr>
          <p:cNvPr id="5" name="Picture 4" descr="Picture3"/>
          <p:cNvPicPr>
            <a:picLocks noChangeAspect="1"/>
          </p:cNvPicPr>
          <p:nvPr/>
        </p:nvPicPr>
        <p:blipFill>
          <a:blip r:embed="rId8"/>
          <a:stretch>
            <a:fillRect/>
          </a:stretch>
        </p:blipFill>
        <p:spPr>
          <a:xfrm>
            <a:off x="11343640" y="14970125"/>
            <a:ext cx="5191760" cy="3291205"/>
          </a:xfrm>
          <a:prstGeom prst="rect">
            <a:avLst/>
          </a:prstGeom>
        </p:spPr>
      </p:pic>
      <p:pic>
        <p:nvPicPr>
          <p:cNvPr id="6" name="Picture 5" descr="Picture1"/>
          <p:cNvPicPr>
            <a:picLocks noChangeAspect="1"/>
          </p:cNvPicPr>
          <p:nvPr/>
        </p:nvPicPr>
        <p:blipFill>
          <a:blip r:embed="rId9"/>
          <a:stretch>
            <a:fillRect/>
          </a:stretch>
        </p:blipFill>
        <p:spPr>
          <a:xfrm>
            <a:off x="11322050" y="7360285"/>
            <a:ext cx="5252720" cy="33794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2348</Words>
  <Application>WPS Presentation</Application>
  <PresentationFormat>Custom</PresentationFormat>
  <Paragraphs>48</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SimSun</vt:lpstr>
      <vt:lpstr>Wingdings</vt:lpstr>
      <vt:lpstr>Calibri</vt:lpstr>
      <vt:lpstr>Calibri Light</vt:lpstr>
      <vt:lpstr>Microsoft YaHei</vt:lpstr>
      <vt:lpstr>Arial Unicode MS</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Dinith Primal</dc:creator>
  <cp:lastModifiedBy>Malsha Ruwanpathirana</cp:lastModifiedBy>
  <cp:revision>81</cp:revision>
  <dcterms:created xsi:type="dcterms:W3CDTF">2022-01-16T03:08:00Z</dcterms:created>
  <dcterms:modified xsi:type="dcterms:W3CDTF">2022-04-29T02:01:32Z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2FEB31F6226D406AAEC52F986E4A8946</vt:lpwstr>
  </property>
  <property fmtid="{D5CDD505-2E9C-101B-9397-08002B2CF9AE}" pid="3" name="KSOProductBuildVer">
    <vt:lpwstr>1033-11.2.0.10419</vt:lpwstr>
  </property>
</Properties>
</file>