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36026725"/>
  <p:notesSz cx="7315200" cy="9601200"/>
  <p:defaultTextStyle>
    <a:defPPr>
      <a:defRPr lang="en-US"/>
    </a:defPPr>
    <a:lvl1pPr marL="0" algn="l" defTabSz="3704425" rtl="0" eaLnBrk="1" latinLnBrk="0" hangingPunct="1">
      <a:defRPr sz="7274" kern="1200">
        <a:solidFill>
          <a:schemeClr val="tx1"/>
        </a:solidFill>
        <a:latin typeface="+mn-lt"/>
        <a:ea typeface="+mn-ea"/>
        <a:cs typeface="+mn-cs"/>
      </a:defRPr>
    </a:lvl1pPr>
    <a:lvl2pPr marL="1852212" algn="l" defTabSz="3704425" rtl="0" eaLnBrk="1" latinLnBrk="0" hangingPunct="1">
      <a:defRPr sz="7274" kern="1200">
        <a:solidFill>
          <a:schemeClr val="tx1"/>
        </a:solidFill>
        <a:latin typeface="+mn-lt"/>
        <a:ea typeface="+mn-ea"/>
        <a:cs typeface="+mn-cs"/>
      </a:defRPr>
    </a:lvl2pPr>
    <a:lvl3pPr marL="3704425" algn="l" defTabSz="3704425" rtl="0" eaLnBrk="1" latinLnBrk="0" hangingPunct="1">
      <a:defRPr sz="7274" kern="1200">
        <a:solidFill>
          <a:schemeClr val="tx1"/>
        </a:solidFill>
        <a:latin typeface="+mn-lt"/>
        <a:ea typeface="+mn-ea"/>
        <a:cs typeface="+mn-cs"/>
      </a:defRPr>
    </a:lvl3pPr>
    <a:lvl4pPr marL="5556637" algn="l" defTabSz="3704425" rtl="0" eaLnBrk="1" latinLnBrk="0" hangingPunct="1">
      <a:defRPr sz="7274" kern="1200">
        <a:solidFill>
          <a:schemeClr val="tx1"/>
        </a:solidFill>
        <a:latin typeface="+mn-lt"/>
        <a:ea typeface="+mn-ea"/>
        <a:cs typeface="+mn-cs"/>
      </a:defRPr>
    </a:lvl4pPr>
    <a:lvl5pPr marL="7408850" algn="l" defTabSz="3704425" rtl="0" eaLnBrk="1" latinLnBrk="0" hangingPunct="1">
      <a:defRPr sz="7274" kern="1200">
        <a:solidFill>
          <a:schemeClr val="tx1"/>
        </a:solidFill>
        <a:latin typeface="+mn-lt"/>
        <a:ea typeface="+mn-ea"/>
        <a:cs typeface="+mn-cs"/>
      </a:defRPr>
    </a:lvl5pPr>
    <a:lvl6pPr marL="9261062" algn="l" defTabSz="3704425" rtl="0" eaLnBrk="1" latinLnBrk="0" hangingPunct="1">
      <a:defRPr sz="7274" kern="1200">
        <a:solidFill>
          <a:schemeClr val="tx1"/>
        </a:solidFill>
        <a:latin typeface="+mn-lt"/>
        <a:ea typeface="+mn-ea"/>
        <a:cs typeface="+mn-cs"/>
      </a:defRPr>
    </a:lvl6pPr>
    <a:lvl7pPr marL="11113275" algn="l" defTabSz="3704425" rtl="0" eaLnBrk="1" latinLnBrk="0" hangingPunct="1">
      <a:defRPr sz="7274" kern="1200">
        <a:solidFill>
          <a:schemeClr val="tx1"/>
        </a:solidFill>
        <a:latin typeface="+mn-lt"/>
        <a:ea typeface="+mn-ea"/>
        <a:cs typeface="+mn-cs"/>
      </a:defRPr>
    </a:lvl7pPr>
    <a:lvl8pPr marL="12965487" algn="l" defTabSz="3704425" rtl="0" eaLnBrk="1" latinLnBrk="0" hangingPunct="1">
      <a:defRPr sz="7274" kern="1200">
        <a:solidFill>
          <a:schemeClr val="tx1"/>
        </a:solidFill>
        <a:latin typeface="+mn-lt"/>
        <a:ea typeface="+mn-ea"/>
        <a:cs typeface="+mn-cs"/>
      </a:defRPr>
    </a:lvl8pPr>
    <a:lvl9pPr marL="14817700" algn="l" defTabSz="3704425" rtl="0" eaLnBrk="1" latinLnBrk="0" hangingPunct="1">
      <a:defRPr sz="72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7" userDrawn="1">
          <p15:clr>
            <a:srgbClr val="A4A3A4"/>
          </p15:clr>
        </p15:guide>
        <p15:guide id="2" pos="90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B96"/>
    <a:srgbClr val="EAF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97" autoAdjust="0"/>
    <p:restoredTop sz="94533" autoAdjust="0"/>
  </p:normalViewPr>
  <p:slideViewPr>
    <p:cSldViewPr>
      <p:cViewPr varScale="1">
        <p:scale>
          <a:sx n="20" d="100"/>
          <a:sy n="20" d="100"/>
        </p:scale>
        <p:origin x="3450" y="78"/>
      </p:cViewPr>
      <p:guideLst>
        <p:guide orient="horz" pos="11347"/>
        <p:guide pos="907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89FB5BE-3FED-47BE-91DD-1A6D0E65DBCD}" type="datetimeFigureOut">
              <a:rPr lang="en-US" smtClean="0"/>
              <a:t>2/23/2023</a:t>
            </a:fld>
            <a:endParaRPr lang="en-US"/>
          </a:p>
        </p:txBody>
      </p:sp>
      <p:sp>
        <p:nvSpPr>
          <p:cNvPr id="4" name="Slide Image Placeholder 3"/>
          <p:cNvSpPr>
            <a:spLocks noGrp="1" noRot="1" noChangeAspect="1"/>
          </p:cNvSpPr>
          <p:nvPr>
            <p:ph type="sldImg" idx="2"/>
          </p:nvPr>
        </p:nvSpPr>
        <p:spPr>
          <a:xfrm>
            <a:off x="2362200" y="1200150"/>
            <a:ext cx="259080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1E1AEE7-A3A7-4814-BA0D-696F749DC23C}" type="slidenum">
              <a:rPr lang="en-US" smtClean="0"/>
              <a:t>‹#›</a:t>
            </a:fld>
            <a:endParaRPr lang="en-US"/>
          </a:p>
        </p:txBody>
      </p:sp>
    </p:spTree>
    <p:extLst>
      <p:ext uri="{BB962C8B-B14F-4D97-AF65-F5344CB8AC3E}">
        <p14:creationId xmlns:p14="http://schemas.microsoft.com/office/powerpoint/2010/main" val="59652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1AEE7-A3A7-4814-BA0D-696F749DC23C}" type="slidenum">
              <a:rPr lang="en-US" smtClean="0"/>
              <a:t>1</a:t>
            </a:fld>
            <a:endParaRPr lang="en-US"/>
          </a:p>
        </p:txBody>
      </p:sp>
    </p:spTree>
    <p:extLst>
      <p:ext uri="{BB962C8B-B14F-4D97-AF65-F5344CB8AC3E}">
        <p14:creationId xmlns:p14="http://schemas.microsoft.com/office/powerpoint/2010/main" val="3728782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270" y="11191642"/>
            <a:ext cx="24483060" cy="7722394"/>
          </a:xfrm>
        </p:spPr>
        <p:txBody>
          <a:bodyPr/>
          <a:lstStyle/>
          <a:p>
            <a:r>
              <a:rPr lang="en-US"/>
              <a:t>Click to edit Master title style</a:t>
            </a:r>
          </a:p>
        </p:txBody>
      </p:sp>
      <p:sp>
        <p:nvSpPr>
          <p:cNvPr id="3" name="Subtitle 2"/>
          <p:cNvSpPr>
            <a:spLocks noGrp="1"/>
          </p:cNvSpPr>
          <p:nvPr>
            <p:ph type="subTitle" idx="1"/>
          </p:nvPr>
        </p:nvSpPr>
        <p:spPr>
          <a:xfrm>
            <a:off x="4320540" y="20415145"/>
            <a:ext cx="20162520" cy="9206829"/>
          </a:xfrm>
        </p:spPr>
        <p:txBody>
          <a:bodyPr/>
          <a:lstStyle>
            <a:lvl1pPr marL="0" indent="0" algn="ctr">
              <a:buNone/>
              <a:defRPr>
                <a:solidFill>
                  <a:schemeClr val="tx1">
                    <a:tint val="75000"/>
                  </a:schemeClr>
                </a:solidFill>
              </a:defRPr>
            </a:lvl1pPr>
            <a:lvl2pPr marL="1757420" indent="0" algn="ctr">
              <a:buNone/>
              <a:defRPr>
                <a:solidFill>
                  <a:schemeClr val="tx1">
                    <a:tint val="75000"/>
                  </a:schemeClr>
                </a:solidFill>
              </a:defRPr>
            </a:lvl2pPr>
            <a:lvl3pPr marL="3514840" indent="0" algn="ctr">
              <a:buNone/>
              <a:defRPr>
                <a:solidFill>
                  <a:schemeClr val="tx1">
                    <a:tint val="75000"/>
                  </a:schemeClr>
                </a:solidFill>
              </a:defRPr>
            </a:lvl3pPr>
            <a:lvl4pPr marL="5272260" indent="0" algn="ctr">
              <a:buNone/>
              <a:defRPr>
                <a:solidFill>
                  <a:schemeClr val="tx1">
                    <a:tint val="75000"/>
                  </a:schemeClr>
                </a:solidFill>
              </a:defRPr>
            </a:lvl4pPr>
            <a:lvl5pPr marL="7029680" indent="0" algn="ctr">
              <a:buNone/>
              <a:defRPr>
                <a:solidFill>
                  <a:schemeClr val="tx1">
                    <a:tint val="75000"/>
                  </a:schemeClr>
                </a:solidFill>
              </a:defRPr>
            </a:lvl5pPr>
            <a:lvl6pPr marL="8787100" indent="0" algn="ctr">
              <a:buNone/>
              <a:defRPr>
                <a:solidFill>
                  <a:schemeClr val="tx1">
                    <a:tint val="75000"/>
                  </a:schemeClr>
                </a:solidFill>
              </a:defRPr>
            </a:lvl6pPr>
            <a:lvl7pPr marL="10544520" indent="0" algn="ctr">
              <a:buNone/>
              <a:defRPr>
                <a:solidFill>
                  <a:schemeClr val="tx1">
                    <a:tint val="75000"/>
                  </a:schemeClr>
                </a:solidFill>
              </a:defRPr>
            </a:lvl7pPr>
            <a:lvl8pPr marL="12301940" indent="0" algn="ctr">
              <a:buNone/>
              <a:defRPr>
                <a:solidFill>
                  <a:schemeClr val="tx1">
                    <a:tint val="75000"/>
                  </a:schemeClr>
                </a:solidFill>
              </a:defRPr>
            </a:lvl8pPr>
            <a:lvl9pPr marL="140593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BB299D-E8B7-46AE-919E-1059EB14DB1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237285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B299D-E8B7-46AE-919E-1059EB14DB1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22164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82610" y="1442746"/>
            <a:ext cx="6480810" cy="3073946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0180" y="1442746"/>
            <a:ext cx="18962370" cy="3073946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B299D-E8B7-46AE-919E-1059EB14DB1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18422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BB299D-E8B7-46AE-919E-1059EB14DB1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23435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75287" y="23150509"/>
            <a:ext cx="24483060" cy="7155308"/>
          </a:xfrm>
        </p:spPr>
        <p:txBody>
          <a:bodyPr anchor="t"/>
          <a:lstStyle>
            <a:lvl1pPr algn="l">
              <a:defRPr sz="15403" b="1" cap="all"/>
            </a:lvl1pPr>
          </a:lstStyle>
          <a:p>
            <a:r>
              <a:rPr lang="en-US"/>
              <a:t>Click to edit Master title style</a:t>
            </a:r>
          </a:p>
        </p:txBody>
      </p:sp>
      <p:sp>
        <p:nvSpPr>
          <p:cNvPr id="3" name="Text Placeholder 2"/>
          <p:cNvSpPr>
            <a:spLocks noGrp="1"/>
          </p:cNvSpPr>
          <p:nvPr>
            <p:ph type="body" idx="1"/>
          </p:nvPr>
        </p:nvSpPr>
        <p:spPr>
          <a:xfrm>
            <a:off x="2275287" y="15269668"/>
            <a:ext cx="24483060" cy="7880842"/>
          </a:xfrm>
        </p:spPr>
        <p:txBody>
          <a:bodyPr anchor="b"/>
          <a:lstStyle>
            <a:lvl1pPr marL="0" indent="0">
              <a:buNone/>
              <a:defRPr sz="7659">
                <a:solidFill>
                  <a:schemeClr val="tx1">
                    <a:tint val="75000"/>
                  </a:schemeClr>
                </a:solidFill>
              </a:defRPr>
            </a:lvl1pPr>
            <a:lvl2pPr marL="1757420" indent="0">
              <a:buNone/>
              <a:defRPr sz="6902">
                <a:solidFill>
                  <a:schemeClr val="tx1">
                    <a:tint val="75000"/>
                  </a:schemeClr>
                </a:solidFill>
              </a:defRPr>
            </a:lvl2pPr>
            <a:lvl3pPr marL="3514840" indent="0">
              <a:buNone/>
              <a:defRPr sz="6144">
                <a:solidFill>
                  <a:schemeClr val="tx1">
                    <a:tint val="75000"/>
                  </a:schemeClr>
                </a:solidFill>
              </a:defRPr>
            </a:lvl3pPr>
            <a:lvl4pPr marL="5272260" indent="0">
              <a:buNone/>
              <a:defRPr sz="5387">
                <a:solidFill>
                  <a:schemeClr val="tx1">
                    <a:tint val="75000"/>
                  </a:schemeClr>
                </a:solidFill>
              </a:defRPr>
            </a:lvl4pPr>
            <a:lvl5pPr marL="7029680" indent="0">
              <a:buNone/>
              <a:defRPr sz="5387">
                <a:solidFill>
                  <a:schemeClr val="tx1">
                    <a:tint val="75000"/>
                  </a:schemeClr>
                </a:solidFill>
              </a:defRPr>
            </a:lvl5pPr>
            <a:lvl6pPr marL="8787100" indent="0">
              <a:buNone/>
              <a:defRPr sz="5387">
                <a:solidFill>
                  <a:schemeClr val="tx1">
                    <a:tint val="75000"/>
                  </a:schemeClr>
                </a:solidFill>
              </a:defRPr>
            </a:lvl6pPr>
            <a:lvl7pPr marL="10544520" indent="0">
              <a:buNone/>
              <a:defRPr sz="5387">
                <a:solidFill>
                  <a:schemeClr val="tx1">
                    <a:tint val="75000"/>
                  </a:schemeClr>
                </a:solidFill>
              </a:defRPr>
            </a:lvl7pPr>
            <a:lvl8pPr marL="12301940" indent="0">
              <a:buNone/>
              <a:defRPr sz="5387">
                <a:solidFill>
                  <a:schemeClr val="tx1">
                    <a:tint val="75000"/>
                  </a:schemeClr>
                </a:solidFill>
              </a:defRPr>
            </a:lvl8pPr>
            <a:lvl9pPr marL="14059360" indent="0">
              <a:buNone/>
              <a:defRPr sz="53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B299D-E8B7-46AE-919E-1059EB14DB1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159725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0180" y="8406242"/>
            <a:ext cx="12721590" cy="23775972"/>
          </a:xfrm>
        </p:spPr>
        <p:txBody>
          <a:bodyPr/>
          <a:lstStyle>
            <a:lvl1pPr>
              <a:defRPr sz="10774"/>
            </a:lvl1pPr>
            <a:lvl2pPr>
              <a:defRPr sz="9259"/>
            </a:lvl2pPr>
            <a:lvl3pPr>
              <a:defRPr sz="7659"/>
            </a:lvl3pPr>
            <a:lvl4pPr>
              <a:defRPr sz="6902"/>
            </a:lvl4pPr>
            <a:lvl5pPr>
              <a:defRPr sz="6902"/>
            </a:lvl5pPr>
            <a:lvl6pPr>
              <a:defRPr sz="6902"/>
            </a:lvl6pPr>
            <a:lvl7pPr>
              <a:defRPr sz="6902"/>
            </a:lvl7pPr>
            <a:lvl8pPr>
              <a:defRPr sz="6902"/>
            </a:lvl8pPr>
            <a:lvl9pPr>
              <a:defRPr sz="69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41830" y="8406242"/>
            <a:ext cx="12721590" cy="23775972"/>
          </a:xfrm>
        </p:spPr>
        <p:txBody>
          <a:bodyPr/>
          <a:lstStyle>
            <a:lvl1pPr>
              <a:defRPr sz="10774"/>
            </a:lvl1pPr>
            <a:lvl2pPr>
              <a:defRPr sz="9259"/>
            </a:lvl2pPr>
            <a:lvl3pPr>
              <a:defRPr sz="7659"/>
            </a:lvl3pPr>
            <a:lvl4pPr>
              <a:defRPr sz="6902"/>
            </a:lvl4pPr>
            <a:lvl5pPr>
              <a:defRPr sz="6902"/>
            </a:lvl5pPr>
            <a:lvl6pPr>
              <a:defRPr sz="6902"/>
            </a:lvl6pPr>
            <a:lvl7pPr>
              <a:defRPr sz="6902"/>
            </a:lvl7pPr>
            <a:lvl8pPr>
              <a:defRPr sz="6902"/>
            </a:lvl8pPr>
            <a:lvl9pPr>
              <a:defRPr sz="69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BB299D-E8B7-46AE-919E-1059EB14DB1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394583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40182" y="8064317"/>
            <a:ext cx="12726592" cy="3360824"/>
          </a:xfrm>
        </p:spPr>
        <p:txBody>
          <a:bodyPr anchor="b"/>
          <a:lstStyle>
            <a:lvl1pPr marL="0" indent="0">
              <a:buNone/>
              <a:defRPr sz="9259" b="1"/>
            </a:lvl1pPr>
            <a:lvl2pPr marL="1757420" indent="0">
              <a:buNone/>
              <a:defRPr sz="7659" b="1"/>
            </a:lvl2pPr>
            <a:lvl3pPr marL="3514840" indent="0">
              <a:buNone/>
              <a:defRPr sz="6902" b="1"/>
            </a:lvl3pPr>
            <a:lvl4pPr marL="5272260" indent="0">
              <a:buNone/>
              <a:defRPr sz="6144" b="1"/>
            </a:lvl4pPr>
            <a:lvl5pPr marL="7029680" indent="0">
              <a:buNone/>
              <a:defRPr sz="6144" b="1"/>
            </a:lvl5pPr>
            <a:lvl6pPr marL="8787100" indent="0">
              <a:buNone/>
              <a:defRPr sz="6144" b="1"/>
            </a:lvl6pPr>
            <a:lvl7pPr marL="10544520" indent="0">
              <a:buNone/>
              <a:defRPr sz="6144" b="1"/>
            </a:lvl7pPr>
            <a:lvl8pPr marL="12301940" indent="0">
              <a:buNone/>
              <a:defRPr sz="6144" b="1"/>
            </a:lvl8pPr>
            <a:lvl9pPr marL="14059360" indent="0">
              <a:buNone/>
              <a:defRPr sz="6144" b="1"/>
            </a:lvl9pPr>
          </a:lstStyle>
          <a:p>
            <a:pPr lvl="0"/>
            <a:r>
              <a:rPr lang="en-US"/>
              <a:t>Click to edit Master text styles</a:t>
            </a:r>
          </a:p>
        </p:txBody>
      </p:sp>
      <p:sp>
        <p:nvSpPr>
          <p:cNvPr id="4" name="Content Placeholder 3"/>
          <p:cNvSpPr>
            <a:spLocks noGrp="1"/>
          </p:cNvSpPr>
          <p:nvPr>
            <p:ph sz="half" idx="2"/>
          </p:nvPr>
        </p:nvSpPr>
        <p:spPr>
          <a:xfrm>
            <a:off x="1440182" y="11425141"/>
            <a:ext cx="12726592" cy="20757067"/>
          </a:xfrm>
        </p:spPr>
        <p:txBody>
          <a:bodyPr/>
          <a:lstStyle>
            <a:lvl1pPr>
              <a:defRPr sz="9259"/>
            </a:lvl1pPr>
            <a:lvl2pPr>
              <a:defRPr sz="7659"/>
            </a:lvl2pPr>
            <a:lvl3pPr>
              <a:defRPr sz="6902"/>
            </a:lvl3pPr>
            <a:lvl4pPr>
              <a:defRPr sz="6144"/>
            </a:lvl4pPr>
            <a:lvl5pPr>
              <a:defRPr sz="6144"/>
            </a:lvl5pPr>
            <a:lvl6pPr>
              <a:defRPr sz="6144"/>
            </a:lvl6pPr>
            <a:lvl7pPr>
              <a:defRPr sz="6144"/>
            </a:lvl7pPr>
            <a:lvl8pPr>
              <a:defRPr sz="6144"/>
            </a:lvl8pPr>
            <a:lvl9pPr>
              <a:defRPr sz="61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631832" y="8064317"/>
            <a:ext cx="12731591" cy="3360824"/>
          </a:xfrm>
        </p:spPr>
        <p:txBody>
          <a:bodyPr anchor="b"/>
          <a:lstStyle>
            <a:lvl1pPr marL="0" indent="0">
              <a:buNone/>
              <a:defRPr sz="9259" b="1"/>
            </a:lvl1pPr>
            <a:lvl2pPr marL="1757420" indent="0">
              <a:buNone/>
              <a:defRPr sz="7659" b="1"/>
            </a:lvl2pPr>
            <a:lvl3pPr marL="3514840" indent="0">
              <a:buNone/>
              <a:defRPr sz="6902" b="1"/>
            </a:lvl3pPr>
            <a:lvl4pPr marL="5272260" indent="0">
              <a:buNone/>
              <a:defRPr sz="6144" b="1"/>
            </a:lvl4pPr>
            <a:lvl5pPr marL="7029680" indent="0">
              <a:buNone/>
              <a:defRPr sz="6144" b="1"/>
            </a:lvl5pPr>
            <a:lvl6pPr marL="8787100" indent="0">
              <a:buNone/>
              <a:defRPr sz="6144" b="1"/>
            </a:lvl6pPr>
            <a:lvl7pPr marL="10544520" indent="0">
              <a:buNone/>
              <a:defRPr sz="6144" b="1"/>
            </a:lvl7pPr>
            <a:lvl8pPr marL="12301940" indent="0">
              <a:buNone/>
              <a:defRPr sz="6144" b="1"/>
            </a:lvl8pPr>
            <a:lvl9pPr marL="14059360" indent="0">
              <a:buNone/>
              <a:defRPr sz="6144" b="1"/>
            </a:lvl9pPr>
          </a:lstStyle>
          <a:p>
            <a:pPr lvl="0"/>
            <a:r>
              <a:rPr lang="en-US"/>
              <a:t>Click to edit Master text styles</a:t>
            </a:r>
          </a:p>
        </p:txBody>
      </p:sp>
      <p:sp>
        <p:nvSpPr>
          <p:cNvPr id="6" name="Content Placeholder 5"/>
          <p:cNvSpPr>
            <a:spLocks noGrp="1"/>
          </p:cNvSpPr>
          <p:nvPr>
            <p:ph sz="quarter" idx="4"/>
          </p:nvPr>
        </p:nvSpPr>
        <p:spPr>
          <a:xfrm>
            <a:off x="14631832" y="11425141"/>
            <a:ext cx="12731591" cy="20757067"/>
          </a:xfrm>
        </p:spPr>
        <p:txBody>
          <a:bodyPr/>
          <a:lstStyle>
            <a:lvl1pPr>
              <a:defRPr sz="9259"/>
            </a:lvl1pPr>
            <a:lvl2pPr>
              <a:defRPr sz="7659"/>
            </a:lvl2pPr>
            <a:lvl3pPr>
              <a:defRPr sz="6902"/>
            </a:lvl3pPr>
            <a:lvl4pPr>
              <a:defRPr sz="6144"/>
            </a:lvl4pPr>
            <a:lvl5pPr>
              <a:defRPr sz="6144"/>
            </a:lvl5pPr>
            <a:lvl6pPr>
              <a:defRPr sz="6144"/>
            </a:lvl6pPr>
            <a:lvl7pPr>
              <a:defRPr sz="6144"/>
            </a:lvl7pPr>
            <a:lvl8pPr>
              <a:defRPr sz="6144"/>
            </a:lvl8pPr>
            <a:lvl9pPr>
              <a:defRPr sz="61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BB299D-E8B7-46AE-919E-1059EB14DB10}"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202623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BB299D-E8B7-46AE-919E-1059EB14DB10}"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3550183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B299D-E8B7-46AE-919E-1059EB14DB10}"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370136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0182" y="1434398"/>
            <a:ext cx="9476187" cy="6104529"/>
          </a:xfrm>
        </p:spPr>
        <p:txBody>
          <a:bodyPr anchor="b"/>
          <a:lstStyle>
            <a:lvl1pPr algn="l">
              <a:defRPr sz="7659" b="1"/>
            </a:lvl1pPr>
          </a:lstStyle>
          <a:p>
            <a:r>
              <a:rPr lang="en-US"/>
              <a:t>Click to edit Master title style</a:t>
            </a:r>
          </a:p>
        </p:txBody>
      </p:sp>
      <p:sp>
        <p:nvSpPr>
          <p:cNvPr id="3" name="Content Placeholder 2"/>
          <p:cNvSpPr>
            <a:spLocks noGrp="1"/>
          </p:cNvSpPr>
          <p:nvPr>
            <p:ph idx="1"/>
          </p:nvPr>
        </p:nvSpPr>
        <p:spPr>
          <a:xfrm>
            <a:off x="11261408" y="1434401"/>
            <a:ext cx="16102014" cy="30747813"/>
          </a:xfrm>
        </p:spPr>
        <p:txBody>
          <a:bodyPr/>
          <a:lstStyle>
            <a:lvl1pPr>
              <a:defRPr sz="12289"/>
            </a:lvl1pPr>
            <a:lvl2pPr>
              <a:defRPr sz="10774"/>
            </a:lvl2pPr>
            <a:lvl3pPr>
              <a:defRPr sz="9259"/>
            </a:lvl3pPr>
            <a:lvl4pPr>
              <a:defRPr sz="7659"/>
            </a:lvl4pPr>
            <a:lvl5pPr>
              <a:defRPr sz="7659"/>
            </a:lvl5pPr>
            <a:lvl6pPr>
              <a:defRPr sz="7659"/>
            </a:lvl6pPr>
            <a:lvl7pPr>
              <a:defRPr sz="7659"/>
            </a:lvl7pPr>
            <a:lvl8pPr>
              <a:defRPr sz="7659"/>
            </a:lvl8pPr>
            <a:lvl9pPr>
              <a:defRPr sz="76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0182" y="7538929"/>
            <a:ext cx="9476187" cy="24643285"/>
          </a:xfrm>
        </p:spPr>
        <p:txBody>
          <a:bodyPr/>
          <a:lstStyle>
            <a:lvl1pPr marL="0" indent="0">
              <a:buNone/>
              <a:defRPr sz="5387"/>
            </a:lvl1pPr>
            <a:lvl2pPr marL="1757420" indent="0">
              <a:buNone/>
              <a:defRPr sz="4629"/>
            </a:lvl2pPr>
            <a:lvl3pPr marL="3514840" indent="0">
              <a:buNone/>
              <a:defRPr sz="3872"/>
            </a:lvl3pPr>
            <a:lvl4pPr marL="5272260" indent="0">
              <a:buNone/>
              <a:defRPr sz="3451"/>
            </a:lvl4pPr>
            <a:lvl5pPr marL="7029680" indent="0">
              <a:buNone/>
              <a:defRPr sz="3451"/>
            </a:lvl5pPr>
            <a:lvl6pPr marL="8787100" indent="0">
              <a:buNone/>
              <a:defRPr sz="3451"/>
            </a:lvl6pPr>
            <a:lvl7pPr marL="10544520" indent="0">
              <a:buNone/>
              <a:defRPr sz="3451"/>
            </a:lvl7pPr>
            <a:lvl8pPr marL="12301940" indent="0">
              <a:buNone/>
              <a:defRPr sz="3451"/>
            </a:lvl8pPr>
            <a:lvl9pPr marL="14059360" indent="0">
              <a:buNone/>
              <a:defRPr sz="3451"/>
            </a:lvl9pPr>
          </a:lstStyle>
          <a:p>
            <a:pPr lvl="0"/>
            <a:r>
              <a:rPr lang="en-US"/>
              <a:t>Click to edit Master text styles</a:t>
            </a:r>
          </a:p>
        </p:txBody>
      </p:sp>
      <p:sp>
        <p:nvSpPr>
          <p:cNvPr id="5" name="Date Placeholder 4"/>
          <p:cNvSpPr>
            <a:spLocks noGrp="1"/>
          </p:cNvSpPr>
          <p:nvPr>
            <p:ph type="dt" sz="half" idx="10"/>
          </p:nvPr>
        </p:nvSpPr>
        <p:spPr/>
        <p:txBody>
          <a:bodyPr/>
          <a:lstStyle/>
          <a:p>
            <a:fld id="{70BB299D-E8B7-46AE-919E-1059EB14DB1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3817104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45708" y="25218709"/>
            <a:ext cx="17282160" cy="2977212"/>
          </a:xfrm>
        </p:spPr>
        <p:txBody>
          <a:bodyPr anchor="b"/>
          <a:lstStyle>
            <a:lvl1pPr algn="l">
              <a:defRPr sz="7659" b="1"/>
            </a:lvl1pPr>
          </a:lstStyle>
          <a:p>
            <a:r>
              <a:rPr lang="en-US"/>
              <a:t>Click to edit Master title style</a:t>
            </a:r>
          </a:p>
        </p:txBody>
      </p:sp>
      <p:sp>
        <p:nvSpPr>
          <p:cNvPr id="3" name="Picture Placeholder 2"/>
          <p:cNvSpPr>
            <a:spLocks noGrp="1"/>
          </p:cNvSpPr>
          <p:nvPr>
            <p:ph type="pic" idx="1"/>
          </p:nvPr>
        </p:nvSpPr>
        <p:spPr>
          <a:xfrm>
            <a:off x="5645708" y="3219053"/>
            <a:ext cx="17282160" cy="21616035"/>
          </a:xfrm>
        </p:spPr>
        <p:txBody>
          <a:bodyPr/>
          <a:lstStyle>
            <a:lvl1pPr marL="0" indent="0">
              <a:buNone/>
              <a:defRPr sz="12289"/>
            </a:lvl1pPr>
            <a:lvl2pPr marL="1757420" indent="0">
              <a:buNone/>
              <a:defRPr sz="10774"/>
            </a:lvl2pPr>
            <a:lvl3pPr marL="3514840" indent="0">
              <a:buNone/>
              <a:defRPr sz="9259"/>
            </a:lvl3pPr>
            <a:lvl4pPr marL="5272260" indent="0">
              <a:buNone/>
              <a:defRPr sz="7659"/>
            </a:lvl4pPr>
            <a:lvl5pPr marL="7029680" indent="0">
              <a:buNone/>
              <a:defRPr sz="7659"/>
            </a:lvl5pPr>
            <a:lvl6pPr marL="8787100" indent="0">
              <a:buNone/>
              <a:defRPr sz="7659"/>
            </a:lvl6pPr>
            <a:lvl7pPr marL="10544520" indent="0">
              <a:buNone/>
              <a:defRPr sz="7659"/>
            </a:lvl7pPr>
            <a:lvl8pPr marL="12301940" indent="0">
              <a:buNone/>
              <a:defRPr sz="7659"/>
            </a:lvl8pPr>
            <a:lvl9pPr marL="14059360" indent="0">
              <a:buNone/>
              <a:defRPr sz="7659"/>
            </a:lvl9pPr>
          </a:lstStyle>
          <a:p>
            <a:endParaRPr lang="en-US"/>
          </a:p>
        </p:txBody>
      </p:sp>
      <p:sp>
        <p:nvSpPr>
          <p:cNvPr id="4" name="Text Placeholder 3"/>
          <p:cNvSpPr>
            <a:spLocks noGrp="1"/>
          </p:cNvSpPr>
          <p:nvPr>
            <p:ph type="body" sz="half" idx="2"/>
          </p:nvPr>
        </p:nvSpPr>
        <p:spPr>
          <a:xfrm>
            <a:off x="5645708" y="28195922"/>
            <a:ext cx="17282160" cy="4228133"/>
          </a:xfrm>
        </p:spPr>
        <p:txBody>
          <a:bodyPr/>
          <a:lstStyle>
            <a:lvl1pPr marL="0" indent="0">
              <a:buNone/>
              <a:defRPr sz="5387"/>
            </a:lvl1pPr>
            <a:lvl2pPr marL="1757420" indent="0">
              <a:buNone/>
              <a:defRPr sz="4629"/>
            </a:lvl2pPr>
            <a:lvl3pPr marL="3514840" indent="0">
              <a:buNone/>
              <a:defRPr sz="3872"/>
            </a:lvl3pPr>
            <a:lvl4pPr marL="5272260" indent="0">
              <a:buNone/>
              <a:defRPr sz="3451"/>
            </a:lvl4pPr>
            <a:lvl5pPr marL="7029680" indent="0">
              <a:buNone/>
              <a:defRPr sz="3451"/>
            </a:lvl5pPr>
            <a:lvl6pPr marL="8787100" indent="0">
              <a:buNone/>
              <a:defRPr sz="3451"/>
            </a:lvl6pPr>
            <a:lvl7pPr marL="10544520" indent="0">
              <a:buNone/>
              <a:defRPr sz="3451"/>
            </a:lvl7pPr>
            <a:lvl8pPr marL="12301940" indent="0">
              <a:buNone/>
              <a:defRPr sz="3451"/>
            </a:lvl8pPr>
            <a:lvl9pPr marL="14059360" indent="0">
              <a:buNone/>
              <a:defRPr sz="3451"/>
            </a:lvl9pPr>
          </a:lstStyle>
          <a:p>
            <a:pPr lvl="0"/>
            <a:r>
              <a:rPr lang="en-US"/>
              <a:t>Click to edit Master text styles</a:t>
            </a:r>
          </a:p>
        </p:txBody>
      </p:sp>
      <p:sp>
        <p:nvSpPr>
          <p:cNvPr id="5" name="Date Placeholder 4"/>
          <p:cNvSpPr>
            <a:spLocks noGrp="1"/>
          </p:cNvSpPr>
          <p:nvPr>
            <p:ph type="dt" sz="half" idx="10"/>
          </p:nvPr>
        </p:nvSpPr>
        <p:spPr/>
        <p:txBody>
          <a:bodyPr/>
          <a:lstStyle/>
          <a:p>
            <a:fld id="{70BB299D-E8B7-46AE-919E-1059EB14DB1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BCBC5-9B8B-4DC7-B665-45470A9295A4}" type="slidenum">
              <a:rPr lang="en-US" smtClean="0"/>
              <a:t>‹#›</a:t>
            </a:fld>
            <a:endParaRPr lang="en-US"/>
          </a:p>
        </p:txBody>
      </p:sp>
    </p:spTree>
    <p:extLst>
      <p:ext uri="{BB962C8B-B14F-4D97-AF65-F5344CB8AC3E}">
        <p14:creationId xmlns:p14="http://schemas.microsoft.com/office/powerpoint/2010/main" val="967652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0" y="1442739"/>
            <a:ext cx="25923240" cy="6004455"/>
          </a:xfrm>
          <a:prstGeom prst="rect">
            <a:avLst/>
          </a:prstGeom>
        </p:spPr>
        <p:txBody>
          <a:bodyPr vert="horz" lIns="417588" tIns="208794" rIns="417588" bIns="208794" rtlCol="0" anchor="ctr">
            <a:normAutofit/>
          </a:bodyPr>
          <a:lstStyle/>
          <a:p>
            <a:r>
              <a:rPr lang="en-US"/>
              <a:t>Click to edit Master title style</a:t>
            </a:r>
          </a:p>
        </p:txBody>
      </p:sp>
      <p:sp>
        <p:nvSpPr>
          <p:cNvPr id="3" name="Text Placeholder 2"/>
          <p:cNvSpPr>
            <a:spLocks noGrp="1"/>
          </p:cNvSpPr>
          <p:nvPr>
            <p:ph type="body" idx="1"/>
          </p:nvPr>
        </p:nvSpPr>
        <p:spPr>
          <a:xfrm>
            <a:off x="1440180" y="8406242"/>
            <a:ext cx="25923240" cy="23775972"/>
          </a:xfrm>
          <a:prstGeom prst="rect">
            <a:avLst/>
          </a:prstGeom>
        </p:spPr>
        <p:txBody>
          <a:bodyPr vert="horz" lIns="417588" tIns="208794" rIns="417588" bIns="208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40180" y="33391442"/>
            <a:ext cx="6720840" cy="1918088"/>
          </a:xfrm>
          <a:prstGeom prst="rect">
            <a:avLst/>
          </a:prstGeom>
        </p:spPr>
        <p:txBody>
          <a:bodyPr vert="horz" lIns="417588" tIns="208794" rIns="417588" bIns="208794" rtlCol="0" anchor="ctr"/>
          <a:lstStyle>
            <a:lvl1pPr algn="l">
              <a:defRPr sz="4629">
                <a:solidFill>
                  <a:schemeClr val="tx1">
                    <a:tint val="75000"/>
                  </a:schemeClr>
                </a:solidFill>
              </a:defRPr>
            </a:lvl1pPr>
          </a:lstStyle>
          <a:p>
            <a:fld id="{70BB299D-E8B7-46AE-919E-1059EB14DB10}" type="datetimeFigureOut">
              <a:rPr lang="en-US" smtClean="0"/>
              <a:t>2/23/2023</a:t>
            </a:fld>
            <a:endParaRPr lang="en-US"/>
          </a:p>
        </p:txBody>
      </p:sp>
      <p:sp>
        <p:nvSpPr>
          <p:cNvPr id="5" name="Footer Placeholder 4"/>
          <p:cNvSpPr>
            <a:spLocks noGrp="1"/>
          </p:cNvSpPr>
          <p:nvPr>
            <p:ph type="ftr" sz="quarter" idx="3"/>
          </p:nvPr>
        </p:nvSpPr>
        <p:spPr>
          <a:xfrm>
            <a:off x="9841230" y="33391442"/>
            <a:ext cx="9121140" cy="1918088"/>
          </a:xfrm>
          <a:prstGeom prst="rect">
            <a:avLst/>
          </a:prstGeom>
        </p:spPr>
        <p:txBody>
          <a:bodyPr vert="horz" lIns="417588" tIns="208794" rIns="417588" bIns="208794" rtlCol="0" anchor="ctr"/>
          <a:lstStyle>
            <a:lvl1pPr algn="ctr">
              <a:defRPr sz="462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0642580" y="33391442"/>
            <a:ext cx="6720840" cy="1918088"/>
          </a:xfrm>
          <a:prstGeom prst="rect">
            <a:avLst/>
          </a:prstGeom>
        </p:spPr>
        <p:txBody>
          <a:bodyPr vert="horz" lIns="417588" tIns="208794" rIns="417588" bIns="208794" rtlCol="0" anchor="ctr"/>
          <a:lstStyle>
            <a:lvl1pPr algn="r">
              <a:defRPr sz="4629">
                <a:solidFill>
                  <a:schemeClr val="tx1">
                    <a:tint val="75000"/>
                  </a:schemeClr>
                </a:solidFill>
              </a:defRPr>
            </a:lvl1pPr>
          </a:lstStyle>
          <a:p>
            <a:fld id="{D83BCBC5-9B8B-4DC7-B665-45470A9295A4}" type="slidenum">
              <a:rPr lang="en-US" smtClean="0"/>
              <a:t>‹#›</a:t>
            </a:fld>
            <a:endParaRPr lang="en-US"/>
          </a:p>
        </p:txBody>
      </p:sp>
    </p:spTree>
    <p:extLst>
      <p:ext uri="{BB962C8B-B14F-4D97-AF65-F5344CB8AC3E}">
        <p14:creationId xmlns:p14="http://schemas.microsoft.com/office/powerpoint/2010/main" val="4169491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14840" rtl="0" eaLnBrk="1" latinLnBrk="0" hangingPunct="1">
        <a:spcBef>
          <a:spcPct val="0"/>
        </a:spcBef>
        <a:buNone/>
        <a:defRPr sz="16918" kern="1200">
          <a:solidFill>
            <a:schemeClr val="tx1"/>
          </a:solidFill>
          <a:latin typeface="+mj-lt"/>
          <a:ea typeface="+mj-ea"/>
          <a:cs typeface="+mj-cs"/>
        </a:defRPr>
      </a:lvl1pPr>
    </p:titleStyle>
    <p:bodyStyle>
      <a:lvl1pPr marL="1318065" indent="-1318065" algn="l" defTabSz="3514840" rtl="0" eaLnBrk="1" latinLnBrk="0" hangingPunct="1">
        <a:spcBef>
          <a:spcPct val="20000"/>
        </a:spcBef>
        <a:buFont typeface="Arial" pitchFamily="34" charset="0"/>
        <a:buChar char="•"/>
        <a:defRPr sz="12289" kern="1200">
          <a:solidFill>
            <a:schemeClr val="tx1"/>
          </a:solidFill>
          <a:latin typeface="+mn-lt"/>
          <a:ea typeface="+mn-ea"/>
          <a:cs typeface="+mn-cs"/>
        </a:defRPr>
      </a:lvl1pPr>
      <a:lvl2pPr marL="2855807" indent="-1098387" algn="l" defTabSz="3514840" rtl="0" eaLnBrk="1" latinLnBrk="0" hangingPunct="1">
        <a:spcBef>
          <a:spcPct val="20000"/>
        </a:spcBef>
        <a:buFont typeface="Arial" pitchFamily="34" charset="0"/>
        <a:buChar char="–"/>
        <a:defRPr sz="10774" kern="1200">
          <a:solidFill>
            <a:schemeClr val="tx1"/>
          </a:solidFill>
          <a:latin typeface="+mn-lt"/>
          <a:ea typeface="+mn-ea"/>
          <a:cs typeface="+mn-cs"/>
        </a:defRPr>
      </a:lvl2pPr>
      <a:lvl3pPr marL="4393549" indent="-878710" algn="l" defTabSz="3514840" rtl="0" eaLnBrk="1" latinLnBrk="0" hangingPunct="1">
        <a:spcBef>
          <a:spcPct val="20000"/>
        </a:spcBef>
        <a:buFont typeface="Arial" pitchFamily="34" charset="0"/>
        <a:buChar char="•"/>
        <a:defRPr sz="9259" kern="1200">
          <a:solidFill>
            <a:schemeClr val="tx1"/>
          </a:solidFill>
          <a:latin typeface="+mn-lt"/>
          <a:ea typeface="+mn-ea"/>
          <a:cs typeface="+mn-cs"/>
        </a:defRPr>
      </a:lvl3pPr>
      <a:lvl4pPr marL="615096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4pPr>
      <a:lvl5pPr marL="790838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5pPr>
      <a:lvl6pPr marL="966580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6pPr>
      <a:lvl7pPr marL="1142322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7pPr>
      <a:lvl8pPr marL="1318064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8pPr>
      <a:lvl9pPr marL="14938069" indent="-878710" algn="l" defTabSz="3514840" rtl="0" eaLnBrk="1" latinLnBrk="0" hangingPunct="1">
        <a:spcBef>
          <a:spcPct val="20000"/>
        </a:spcBef>
        <a:buFont typeface="Arial" pitchFamily="34" charset="0"/>
        <a:buChar char="•"/>
        <a:defRPr sz="7659" kern="1200">
          <a:solidFill>
            <a:schemeClr val="tx1"/>
          </a:solidFill>
          <a:latin typeface="+mn-lt"/>
          <a:ea typeface="+mn-ea"/>
          <a:cs typeface="+mn-cs"/>
        </a:defRPr>
      </a:lvl9pPr>
    </p:bodyStyle>
    <p:otherStyle>
      <a:defPPr>
        <a:defRPr lang="en-US"/>
      </a:defPPr>
      <a:lvl1pPr marL="0" algn="l" defTabSz="3514840" rtl="0" eaLnBrk="1" latinLnBrk="0" hangingPunct="1">
        <a:defRPr sz="6902" kern="1200">
          <a:solidFill>
            <a:schemeClr val="tx1"/>
          </a:solidFill>
          <a:latin typeface="+mn-lt"/>
          <a:ea typeface="+mn-ea"/>
          <a:cs typeface="+mn-cs"/>
        </a:defRPr>
      </a:lvl1pPr>
      <a:lvl2pPr marL="1757420" algn="l" defTabSz="3514840" rtl="0" eaLnBrk="1" latinLnBrk="0" hangingPunct="1">
        <a:defRPr sz="6902" kern="1200">
          <a:solidFill>
            <a:schemeClr val="tx1"/>
          </a:solidFill>
          <a:latin typeface="+mn-lt"/>
          <a:ea typeface="+mn-ea"/>
          <a:cs typeface="+mn-cs"/>
        </a:defRPr>
      </a:lvl2pPr>
      <a:lvl3pPr marL="3514840" algn="l" defTabSz="3514840" rtl="0" eaLnBrk="1" latinLnBrk="0" hangingPunct="1">
        <a:defRPr sz="6902" kern="1200">
          <a:solidFill>
            <a:schemeClr val="tx1"/>
          </a:solidFill>
          <a:latin typeface="+mn-lt"/>
          <a:ea typeface="+mn-ea"/>
          <a:cs typeface="+mn-cs"/>
        </a:defRPr>
      </a:lvl3pPr>
      <a:lvl4pPr marL="5272260" algn="l" defTabSz="3514840" rtl="0" eaLnBrk="1" latinLnBrk="0" hangingPunct="1">
        <a:defRPr sz="6902" kern="1200">
          <a:solidFill>
            <a:schemeClr val="tx1"/>
          </a:solidFill>
          <a:latin typeface="+mn-lt"/>
          <a:ea typeface="+mn-ea"/>
          <a:cs typeface="+mn-cs"/>
        </a:defRPr>
      </a:lvl4pPr>
      <a:lvl5pPr marL="7029680" algn="l" defTabSz="3514840" rtl="0" eaLnBrk="1" latinLnBrk="0" hangingPunct="1">
        <a:defRPr sz="6902" kern="1200">
          <a:solidFill>
            <a:schemeClr val="tx1"/>
          </a:solidFill>
          <a:latin typeface="+mn-lt"/>
          <a:ea typeface="+mn-ea"/>
          <a:cs typeface="+mn-cs"/>
        </a:defRPr>
      </a:lvl5pPr>
      <a:lvl6pPr marL="8787100" algn="l" defTabSz="3514840" rtl="0" eaLnBrk="1" latinLnBrk="0" hangingPunct="1">
        <a:defRPr sz="6902" kern="1200">
          <a:solidFill>
            <a:schemeClr val="tx1"/>
          </a:solidFill>
          <a:latin typeface="+mn-lt"/>
          <a:ea typeface="+mn-ea"/>
          <a:cs typeface="+mn-cs"/>
        </a:defRPr>
      </a:lvl6pPr>
      <a:lvl7pPr marL="10544520" algn="l" defTabSz="3514840" rtl="0" eaLnBrk="1" latinLnBrk="0" hangingPunct="1">
        <a:defRPr sz="6902" kern="1200">
          <a:solidFill>
            <a:schemeClr val="tx1"/>
          </a:solidFill>
          <a:latin typeface="+mn-lt"/>
          <a:ea typeface="+mn-ea"/>
          <a:cs typeface="+mn-cs"/>
        </a:defRPr>
      </a:lvl7pPr>
      <a:lvl8pPr marL="12301940" algn="l" defTabSz="3514840" rtl="0" eaLnBrk="1" latinLnBrk="0" hangingPunct="1">
        <a:defRPr sz="6902" kern="1200">
          <a:solidFill>
            <a:schemeClr val="tx1"/>
          </a:solidFill>
          <a:latin typeface="+mn-lt"/>
          <a:ea typeface="+mn-ea"/>
          <a:cs typeface="+mn-cs"/>
        </a:defRPr>
      </a:lvl8pPr>
      <a:lvl9pPr marL="14059360" algn="l" defTabSz="3514840" rtl="0" eaLnBrk="1" latinLnBrk="0" hangingPunct="1">
        <a:defRPr sz="69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40000"/>
          </a:schemeClr>
        </a:solidFill>
        <a:effectLst/>
      </p:bgPr>
    </p:bg>
    <p:spTree>
      <p:nvGrpSpPr>
        <p:cNvPr id="1" name=""/>
        <p:cNvGrpSpPr/>
        <p:nvPr/>
      </p:nvGrpSpPr>
      <p:grpSpPr>
        <a:xfrm>
          <a:off x="0" y="0"/>
          <a:ext cx="0" cy="0"/>
          <a:chOff x="0" y="0"/>
          <a:chExt cx="0" cy="0"/>
        </a:xfrm>
      </p:grpSpPr>
      <p:sp>
        <p:nvSpPr>
          <p:cNvPr id="28" name="Rectangle 27"/>
          <p:cNvSpPr/>
          <p:nvPr/>
        </p:nvSpPr>
        <p:spPr>
          <a:xfrm>
            <a:off x="14750469" y="29748162"/>
            <a:ext cx="13624033" cy="3048001"/>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7" name="Rectangle 26"/>
          <p:cNvSpPr/>
          <p:nvPr/>
        </p:nvSpPr>
        <p:spPr>
          <a:xfrm>
            <a:off x="14760645" y="10822526"/>
            <a:ext cx="13569988" cy="17633922"/>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0" name="TextBox 9"/>
          <p:cNvSpPr txBox="1"/>
          <p:nvPr/>
        </p:nvSpPr>
        <p:spPr>
          <a:xfrm>
            <a:off x="609600" y="720427"/>
            <a:ext cx="27736799" cy="1637371"/>
          </a:xfrm>
          <a:prstGeom prst="rect">
            <a:avLst/>
          </a:prstGeom>
          <a:solidFill>
            <a:schemeClr val="tx2">
              <a:lumMod val="75000"/>
            </a:schemeClr>
          </a:solidFill>
        </p:spPr>
        <p:txBody>
          <a:bodyPr wrap="square" rtlCol="0" anchor="ctr">
            <a:spAutoFit/>
          </a:bodyPr>
          <a:lstStyle/>
          <a:p>
            <a:pPr algn="ctr"/>
            <a:endParaRPr lang="en-US" sz="2020" dirty="0">
              <a:solidFill>
                <a:srgbClr val="FFFF00"/>
              </a:solidFill>
              <a:latin typeface="Times New Roman" pitchFamily="18" charset="0"/>
              <a:cs typeface="Times New Roman" pitchFamily="18" charset="0"/>
            </a:endParaRPr>
          </a:p>
          <a:p>
            <a:pPr algn="ctr"/>
            <a:r>
              <a:rPr lang="en-US" sz="6000" b="1" dirty="0">
                <a:solidFill>
                  <a:srgbClr val="FFFF00"/>
                </a:solidFill>
                <a:latin typeface="Times New Roman" panose="02020603050405020304" pitchFamily="18" charset="0"/>
                <a:ea typeface="Tahoma" panose="020B0604030504040204" pitchFamily="34" charset="0"/>
                <a:cs typeface="Times New Roman" panose="02020603050405020304" pitchFamily="18" charset="0"/>
              </a:rPr>
              <a:t>Automatic Cricket Feeder</a:t>
            </a:r>
          </a:p>
          <a:p>
            <a:pPr algn="ctr"/>
            <a:endParaRPr lang="en-US" sz="2020" dirty="0">
              <a:solidFill>
                <a:srgbClr val="FFFF00"/>
              </a:solidFill>
              <a:latin typeface="Times New Roman" pitchFamily="18" charset="0"/>
              <a:cs typeface="Times New Roman" pitchFamily="18" charset="0"/>
            </a:endParaRPr>
          </a:p>
        </p:txBody>
      </p:sp>
      <p:sp>
        <p:nvSpPr>
          <p:cNvPr id="12" name="TextBox 11"/>
          <p:cNvSpPr txBox="1"/>
          <p:nvPr/>
        </p:nvSpPr>
        <p:spPr>
          <a:xfrm>
            <a:off x="2818856" y="2399383"/>
            <a:ext cx="23028538" cy="707886"/>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Piyapong SRIWONGRAS</a:t>
            </a:r>
            <a:r>
              <a:rPr lang="en-US" sz="4000" b="1" baseline="30000" dirty="0">
                <a:latin typeface="Times New Roman" pitchFamily="18" charset="0"/>
                <a:cs typeface="Times New Roman" pitchFamily="18" charset="0"/>
              </a:rPr>
              <a:t>1</a:t>
            </a:r>
            <a:r>
              <a:rPr lang="en-US" sz="4000" b="1" dirty="0">
                <a:latin typeface="Times New Roman" pitchFamily="18" charset="0"/>
                <a:cs typeface="Times New Roman" pitchFamily="18" charset="0"/>
              </a:rPr>
              <a:t>, Chama INSON</a:t>
            </a:r>
            <a:r>
              <a:rPr lang="en-US" sz="4000" b="1" baseline="30000" dirty="0">
                <a:latin typeface="Times New Roman" pitchFamily="18" charset="0"/>
                <a:cs typeface="Times New Roman" pitchFamily="18" charset="0"/>
              </a:rPr>
              <a:t>2</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Supakit</a:t>
            </a:r>
            <a:r>
              <a:rPr lang="en-US" sz="4000" b="1" dirty="0">
                <a:latin typeface="Times New Roman" pitchFamily="18" charset="0"/>
                <a:cs typeface="Times New Roman" pitchFamily="18" charset="0"/>
              </a:rPr>
              <a:t> Sayasoonthorn</a:t>
            </a:r>
            <a:r>
              <a:rPr lang="en-US" sz="4000" b="1" baseline="30000" dirty="0">
                <a:latin typeface="Times New Roman" pitchFamily="18" charset="0"/>
                <a:cs typeface="Times New Roman" pitchFamily="18" charset="0"/>
              </a:rPr>
              <a:t>1</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Thanakorn</a:t>
            </a:r>
            <a:r>
              <a:rPr lang="en-US" sz="4000" b="1" dirty="0">
                <a:latin typeface="Times New Roman" pitchFamily="18" charset="0"/>
                <a:cs typeface="Times New Roman" pitchFamily="18" charset="0"/>
              </a:rPr>
              <a:t> Promkhoka</a:t>
            </a:r>
            <a:r>
              <a:rPr lang="en-US" sz="4000" b="1" baseline="30000" dirty="0">
                <a:latin typeface="Times New Roman" pitchFamily="18" charset="0"/>
                <a:cs typeface="Times New Roman" pitchFamily="18" charset="0"/>
              </a:rPr>
              <a:t>1</a:t>
            </a:r>
          </a:p>
        </p:txBody>
      </p:sp>
      <p:sp>
        <p:nvSpPr>
          <p:cNvPr id="13" name="TextBox 12"/>
          <p:cNvSpPr txBox="1"/>
          <p:nvPr/>
        </p:nvSpPr>
        <p:spPr>
          <a:xfrm>
            <a:off x="2257742" y="3230562"/>
            <a:ext cx="25043906" cy="1200329"/>
          </a:xfrm>
          <a:prstGeom prst="rect">
            <a:avLst/>
          </a:prstGeom>
          <a:noFill/>
        </p:spPr>
        <p:txBody>
          <a:bodyPr wrap="square" rtlCol="0">
            <a:spAutoFit/>
          </a:bodyPr>
          <a:lstStyle/>
          <a:p>
            <a:pPr marL="742950" indent="-742950" algn="ctr">
              <a:buAutoNum type="arabicPeriod"/>
            </a:pPr>
            <a:r>
              <a:rPr lang="en-US" sz="3600" dirty="0">
                <a:latin typeface="Times New Roman" pitchFamily="18" charset="0"/>
                <a:cs typeface="Times New Roman" pitchFamily="18" charset="0"/>
              </a:rPr>
              <a:t>Department of Farm Mechanics, Faculty of Agriculture, </a:t>
            </a:r>
            <a:r>
              <a:rPr lang="en-US" sz="3600" dirty="0" err="1">
                <a:latin typeface="Times New Roman" pitchFamily="18" charset="0"/>
                <a:cs typeface="Times New Roman" pitchFamily="18" charset="0"/>
              </a:rPr>
              <a:t>Kasetsart</a:t>
            </a:r>
            <a:r>
              <a:rPr lang="en-US" sz="3600" dirty="0">
                <a:latin typeface="Times New Roman" pitchFamily="18" charset="0"/>
                <a:cs typeface="Times New Roman" pitchFamily="18" charset="0"/>
              </a:rPr>
              <a:t> University, Thailand.</a:t>
            </a:r>
          </a:p>
          <a:p>
            <a:pPr algn="ctr"/>
            <a:r>
              <a:rPr lang="en-US" sz="3600" dirty="0">
                <a:latin typeface="Times New Roman" pitchFamily="18" charset="0"/>
                <a:cs typeface="Times New Roman" pitchFamily="18" charset="0"/>
              </a:rPr>
              <a:t>2. Department of Entomology, Faculty of Agriculture, </a:t>
            </a:r>
            <a:r>
              <a:rPr lang="en-US" sz="3600" dirty="0" err="1">
                <a:latin typeface="Times New Roman" pitchFamily="18" charset="0"/>
                <a:cs typeface="Times New Roman" pitchFamily="18" charset="0"/>
              </a:rPr>
              <a:t>Kasetsart</a:t>
            </a:r>
            <a:r>
              <a:rPr lang="en-US" sz="3600" dirty="0">
                <a:latin typeface="Times New Roman" pitchFamily="18" charset="0"/>
                <a:cs typeface="Times New Roman" pitchFamily="18" charset="0"/>
              </a:rPr>
              <a:t> University, Thailand.</a:t>
            </a:r>
          </a:p>
        </p:txBody>
      </p:sp>
      <p:sp>
        <p:nvSpPr>
          <p:cNvPr id="15" name="Rectangle 14"/>
          <p:cNvSpPr/>
          <p:nvPr/>
        </p:nvSpPr>
        <p:spPr>
          <a:xfrm>
            <a:off x="593833" y="5562433"/>
            <a:ext cx="27736800" cy="4053231"/>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This research aims to develop a cricket farming system using smart technology to assist cricket farming in order to reduce </a:t>
            </a:r>
            <a:r>
              <a:rPr lang="en-US" sz="34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labour</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problems and use the space to raise crickets effectively. As a result of the development of the system, the researchers applied microcontroller technology with the Internet of Things (IOT) system for automatic feeding and water control of cricket’s feeding. 1,600 Two-spotted crickets (</a:t>
            </a:r>
            <a:r>
              <a:rPr lang="en-US" sz="34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Gryllus</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34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Bimaculatus</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34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Degeer</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were selected to be raised in the experiment with the developed and the tradition systems. According to the result of experiment, it was found that the developed system had survival rate of cricket higher than that of a conventional method. Also, the cricket yield getting from developed system was higher than a traditional method. Therefore, using the developed system for feeding crickets is able to increase productivity of cricket compared to raise cricket with conventional method and reduce man-hour for operating in a cricket farm.</a:t>
            </a:r>
          </a:p>
        </p:txBody>
      </p:sp>
      <p:sp>
        <p:nvSpPr>
          <p:cNvPr id="22" name="TextBox 21"/>
          <p:cNvSpPr txBox="1">
            <a:spLocks/>
          </p:cNvSpPr>
          <p:nvPr/>
        </p:nvSpPr>
        <p:spPr>
          <a:xfrm>
            <a:off x="638884" y="4558094"/>
            <a:ext cx="27736800" cy="913166"/>
          </a:xfrm>
          <a:prstGeom prst="rect">
            <a:avLst/>
          </a:prstGeom>
          <a:solidFill>
            <a:srgbClr val="3A8B96"/>
          </a:solidFill>
        </p:spPr>
        <p:txBody>
          <a:bodyPr wrap="square" lIns="0" rtlCol="0" anchor="ctr" anchorCtr="0">
            <a:no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  Abstract</a:t>
            </a:r>
          </a:p>
        </p:txBody>
      </p:sp>
      <p:sp>
        <p:nvSpPr>
          <p:cNvPr id="49" name="Rectangle 48"/>
          <p:cNvSpPr/>
          <p:nvPr/>
        </p:nvSpPr>
        <p:spPr>
          <a:xfrm>
            <a:off x="619834" y="10822526"/>
            <a:ext cx="13781966" cy="6657436"/>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0" name="TextBox 49"/>
          <p:cNvSpPr txBox="1">
            <a:spLocks/>
          </p:cNvSpPr>
          <p:nvPr/>
        </p:nvSpPr>
        <p:spPr>
          <a:xfrm>
            <a:off x="619834" y="9697853"/>
            <a:ext cx="13765924" cy="1000309"/>
          </a:xfrm>
          <a:prstGeom prst="rect">
            <a:avLst/>
          </a:prstGeom>
          <a:solidFill>
            <a:srgbClr val="3A8B96"/>
          </a:solidFill>
        </p:spPr>
        <p:txBody>
          <a:bodyPr wrap="square" lIns="0" rtlCol="0" anchor="ctr" anchorCtr="0">
            <a:norm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  Introduction</a:t>
            </a:r>
          </a:p>
        </p:txBody>
      </p:sp>
      <p:sp>
        <p:nvSpPr>
          <p:cNvPr id="51" name="TextBox 50"/>
          <p:cNvSpPr txBox="1">
            <a:spLocks/>
          </p:cNvSpPr>
          <p:nvPr/>
        </p:nvSpPr>
        <p:spPr>
          <a:xfrm>
            <a:off x="646716" y="17602942"/>
            <a:ext cx="13792200" cy="963556"/>
          </a:xfrm>
          <a:prstGeom prst="rect">
            <a:avLst/>
          </a:prstGeom>
          <a:solidFill>
            <a:srgbClr val="3A8B96"/>
          </a:solidFill>
        </p:spPr>
        <p:txBody>
          <a:bodyPr wrap="square" lIns="0" rtlCol="0" anchor="ctr" anchorCtr="0">
            <a:norm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  Material and methods</a:t>
            </a:r>
          </a:p>
        </p:txBody>
      </p:sp>
      <p:sp>
        <p:nvSpPr>
          <p:cNvPr id="52" name="TextBox 51"/>
          <p:cNvSpPr txBox="1">
            <a:spLocks/>
          </p:cNvSpPr>
          <p:nvPr/>
        </p:nvSpPr>
        <p:spPr>
          <a:xfrm>
            <a:off x="14744205" y="9729186"/>
            <a:ext cx="13602194" cy="1000309"/>
          </a:xfrm>
          <a:prstGeom prst="rect">
            <a:avLst/>
          </a:prstGeom>
          <a:solidFill>
            <a:srgbClr val="3A8B96"/>
          </a:solidFill>
        </p:spPr>
        <p:txBody>
          <a:bodyPr wrap="square" lIns="0" rtlCol="0" anchor="ctr" anchorCtr="0">
            <a:normAutofit/>
          </a:bodyPr>
          <a:lstStyle/>
          <a:p>
            <a:r>
              <a:rPr lang="en-US" sz="3600" b="1" dirty="0">
                <a:latin typeface="Tahoma" panose="020B0604030504040204" pitchFamily="34" charset="0"/>
                <a:ea typeface="Tahoma" panose="020B0604030504040204" pitchFamily="34" charset="0"/>
                <a:cs typeface="Tahoma" panose="020B0604030504040204" pitchFamily="34" charset="0"/>
              </a:rPr>
              <a:t>  </a:t>
            </a:r>
            <a:r>
              <a:rPr lang="en-US" sz="4400" b="1" dirty="0">
                <a:latin typeface="Times New Roman" panose="02020603050405020304" pitchFamily="18" charset="0"/>
                <a:ea typeface="Tahoma" panose="020B0604030504040204" pitchFamily="34" charset="0"/>
                <a:cs typeface="Times New Roman" panose="02020603050405020304" pitchFamily="18" charset="0"/>
              </a:rPr>
              <a:t>Results</a:t>
            </a:r>
          </a:p>
        </p:txBody>
      </p:sp>
      <p:sp>
        <p:nvSpPr>
          <p:cNvPr id="57" name="TextBox 56"/>
          <p:cNvSpPr txBox="1">
            <a:spLocks/>
          </p:cNvSpPr>
          <p:nvPr/>
        </p:nvSpPr>
        <p:spPr>
          <a:xfrm>
            <a:off x="14742587" y="28639825"/>
            <a:ext cx="13639799" cy="970624"/>
          </a:xfrm>
          <a:prstGeom prst="rect">
            <a:avLst/>
          </a:prstGeom>
          <a:solidFill>
            <a:srgbClr val="3A8B96"/>
          </a:solidFill>
        </p:spPr>
        <p:txBody>
          <a:bodyPr wrap="square" lIns="0" rtlCol="0" anchor="ctr" anchorCtr="0">
            <a:norm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  Conclusion</a:t>
            </a:r>
          </a:p>
        </p:txBody>
      </p:sp>
      <p:sp>
        <p:nvSpPr>
          <p:cNvPr id="23" name="Rectangle 22"/>
          <p:cNvSpPr/>
          <p:nvPr/>
        </p:nvSpPr>
        <p:spPr>
          <a:xfrm>
            <a:off x="604344" y="34072900"/>
            <a:ext cx="13797456" cy="1771262"/>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Acknowledgement</a:t>
            </a:r>
          </a:p>
          <a:p>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This research has been supported by “</a:t>
            </a:r>
            <a:r>
              <a:rPr lang="en-US" sz="34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Kasetsart</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University Research and Development Institute (KURDI), (Grant No. FF(KU) 7.64)</a:t>
            </a:r>
            <a:r>
              <a:rPr lang="th-TH"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p>
          <a:p>
            <a:endParaRPr lang="en-US"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5" name="Rectangle 24"/>
          <p:cNvSpPr/>
          <p:nvPr/>
        </p:nvSpPr>
        <p:spPr>
          <a:xfrm>
            <a:off x="640808" y="18735209"/>
            <a:ext cx="13798108" cy="15153103"/>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43" name="Straight Connector 42"/>
          <p:cNvCxnSpPr/>
          <p:nvPr/>
        </p:nvCxnSpPr>
        <p:spPr>
          <a:xfrm flipV="1">
            <a:off x="19812000" y="16652254"/>
            <a:ext cx="0" cy="19622"/>
          </a:xfrm>
          <a:prstGeom prst="line">
            <a:avLst/>
          </a:prstGeom>
          <a:ln w="57150">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3670795" y="16698755"/>
            <a:ext cx="2196248" cy="482425"/>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tabLst>
                <a:tab pos="409575" algn="l"/>
              </a:tabLst>
            </a:pP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Crickets</a:t>
            </a:r>
          </a:p>
        </p:txBody>
      </p:sp>
      <p:sp>
        <p:nvSpPr>
          <p:cNvPr id="61" name="Rectangle 60"/>
          <p:cNvSpPr/>
          <p:nvPr/>
        </p:nvSpPr>
        <p:spPr>
          <a:xfrm>
            <a:off x="1042237" y="18967961"/>
            <a:ext cx="13108809" cy="560503"/>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tabLst>
                <a:tab pos="7599363" algn="l"/>
              </a:tabLst>
            </a:pPr>
            <a:r>
              <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The methodology of the research was divided into three section as followings;</a:t>
            </a:r>
          </a:p>
          <a:p>
            <a:pPr>
              <a:tabLst>
                <a:tab pos="7599363" algn="l"/>
              </a:tabLst>
            </a:pPr>
            <a:endPar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62" name="Rectangle 61"/>
          <p:cNvSpPr/>
          <p:nvPr/>
        </p:nvSpPr>
        <p:spPr>
          <a:xfrm>
            <a:off x="7400453" y="33083060"/>
            <a:ext cx="6851900" cy="870768"/>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tabLst>
                <a:tab pos="7599363" algn="l"/>
              </a:tabLst>
            </a:pPr>
            <a:r>
              <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Elements of an automatic cricket feeder</a:t>
            </a:r>
          </a:p>
        </p:txBody>
      </p:sp>
      <p:pic>
        <p:nvPicPr>
          <p:cNvPr id="4" name="Picture 3">
            <a:extLst>
              <a:ext uri="{FF2B5EF4-FFF2-40B4-BE49-F238E27FC236}">
                <a16:creationId xmlns:a16="http://schemas.microsoft.com/office/drawing/2014/main" id="{63951E58-3CE0-3861-B68A-07FAD401A8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479" y="27284771"/>
            <a:ext cx="5970624" cy="5694769"/>
          </a:xfrm>
          <a:prstGeom prst="rect">
            <a:avLst/>
          </a:prstGeom>
        </p:spPr>
      </p:pic>
      <p:pic>
        <p:nvPicPr>
          <p:cNvPr id="5" name="Picture 4">
            <a:extLst>
              <a:ext uri="{FF2B5EF4-FFF2-40B4-BE49-F238E27FC236}">
                <a16:creationId xmlns:a16="http://schemas.microsoft.com/office/drawing/2014/main" id="{C0B0EDD9-75F5-6187-7730-E4E112B17B8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39856" y="27336209"/>
            <a:ext cx="6851900" cy="5674524"/>
          </a:xfrm>
          <a:prstGeom prst="rect">
            <a:avLst/>
          </a:prstGeom>
          <a:noFill/>
          <a:ln>
            <a:noFill/>
          </a:ln>
        </p:spPr>
      </p:pic>
      <p:sp>
        <p:nvSpPr>
          <p:cNvPr id="14" name="Rectangle 13">
            <a:extLst>
              <a:ext uri="{FF2B5EF4-FFF2-40B4-BE49-F238E27FC236}">
                <a16:creationId xmlns:a16="http://schemas.microsoft.com/office/drawing/2014/main" id="{BE3D2A6F-3E18-7F9F-E7DE-124268544A36}"/>
              </a:ext>
            </a:extLst>
          </p:cNvPr>
          <p:cNvSpPr/>
          <p:nvPr/>
        </p:nvSpPr>
        <p:spPr>
          <a:xfrm>
            <a:off x="944479" y="10936576"/>
            <a:ext cx="13388646" cy="2716890"/>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Cricket is economic insects that are popularly cultivated by Thai farmers for selling. Nowadays, in Thailand, farmers have mostly raised cricket in open environment with a simple chamber built for  the crickets. Cricket farming is one  of rare agricultural industries that has developed rapidly and largely.</a:t>
            </a:r>
          </a:p>
        </p:txBody>
      </p:sp>
      <p:pic>
        <p:nvPicPr>
          <p:cNvPr id="11" name="Picture 10">
            <a:extLst>
              <a:ext uri="{FF2B5EF4-FFF2-40B4-BE49-F238E27FC236}">
                <a16:creationId xmlns:a16="http://schemas.microsoft.com/office/drawing/2014/main" id="{A1C5F370-A767-84F1-B66B-1574FD99D6BB}"/>
              </a:ext>
            </a:extLst>
          </p:cNvPr>
          <p:cNvPicPr>
            <a:picLocks noChangeAspect="1"/>
          </p:cNvPicPr>
          <p:nvPr/>
        </p:nvPicPr>
        <p:blipFill rotWithShape="1">
          <a:blip r:embed="rId5">
            <a:extLst>
              <a:ext uri="{28A0092B-C50C-407E-A947-70E740481C1C}">
                <a14:useLocalDpi xmlns:a14="http://schemas.microsoft.com/office/drawing/2010/main" val="0"/>
              </a:ext>
            </a:extLst>
          </a:blip>
          <a:srcRect r="11825"/>
          <a:stretch/>
        </p:blipFill>
        <p:spPr>
          <a:xfrm>
            <a:off x="2238692" y="13340711"/>
            <a:ext cx="5060455" cy="3225521"/>
          </a:xfrm>
          <a:prstGeom prst="rect">
            <a:avLst/>
          </a:prstGeom>
        </p:spPr>
      </p:pic>
      <p:pic>
        <p:nvPicPr>
          <p:cNvPr id="3" name="Picture 2">
            <a:extLst>
              <a:ext uri="{FF2B5EF4-FFF2-40B4-BE49-F238E27FC236}">
                <a16:creationId xmlns:a16="http://schemas.microsoft.com/office/drawing/2014/main" id="{05BC40A0-3831-AE8C-B0BA-10A752826EF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84975" y="13368564"/>
            <a:ext cx="4724400" cy="3136477"/>
          </a:xfrm>
          <a:prstGeom prst="rect">
            <a:avLst/>
          </a:prstGeom>
        </p:spPr>
      </p:pic>
      <p:sp>
        <p:nvSpPr>
          <p:cNvPr id="16" name="Rectangle 15">
            <a:extLst>
              <a:ext uri="{FF2B5EF4-FFF2-40B4-BE49-F238E27FC236}">
                <a16:creationId xmlns:a16="http://schemas.microsoft.com/office/drawing/2014/main" id="{154F4217-99D8-FC74-9361-37FBB33E0312}"/>
              </a:ext>
            </a:extLst>
          </p:cNvPr>
          <p:cNvSpPr/>
          <p:nvPr/>
        </p:nvSpPr>
        <p:spPr>
          <a:xfrm>
            <a:off x="7638802" y="16628021"/>
            <a:ext cx="5705602" cy="482425"/>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tabLst>
                <a:tab pos="409575" algn="l"/>
              </a:tabLst>
            </a:pP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Traditional cricket farming</a:t>
            </a:r>
          </a:p>
        </p:txBody>
      </p:sp>
      <p:sp>
        <p:nvSpPr>
          <p:cNvPr id="17" name="Rectangle 16">
            <a:extLst>
              <a:ext uri="{FF2B5EF4-FFF2-40B4-BE49-F238E27FC236}">
                <a16:creationId xmlns:a16="http://schemas.microsoft.com/office/drawing/2014/main" id="{F7699BBC-F9B5-2BC7-2B89-EF49F224E22B}"/>
              </a:ext>
            </a:extLst>
          </p:cNvPr>
          <p:cNvSpPr/>
          <p:nvPr/>
        </p:nvSpPr>
        <p:spPr>
          <a:xfrm>
            <a:off x="729253" y="33076249"/>
            <a:ext cx="6928599" cy="560503"/>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tabLst>
                <a:tab pos="7599363" algn="l"/>
              </a:tabLst>
            </a:pPr>
            <a:r>
              <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Model of an automatic cricket feeder</a:t>
            </a:r>
          </a:p>
        </p:txBody>
      </p:sp>
      <p:sp>
        <p:nvSpPr>
          <p:cNvPr id="18" name="Rectangle 17">
            <a:extLst>
              <a:ext uri="{FF2B5EF4-FFF2-40B4-BE49-F238E27FC236}">
                <a16:creationId xmlns:a16="http://schemas.microsoft.com/office/drawing/2014/main" id="{4B904C4E-E4D5-0F27-28B4-B5176AA041D8}"/>
              </a:ext>
            </a:extLst>
          </p:cNvPr>
          <p:cNvSpPr/>
          <p:nvPr/>
        </p:nvSpPr>
        <p:spPr>
          <a:xfrm>
            <a:off x="994635" y="19683707"/>
            <a:ext cx="12811636" cy="6798299"/>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14350" indent="-514350" algn="just" defTabSz="1419225">
              <a:buAutoNum type="arabicPeriod"/>
            </a:pP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Design and fabricating of an automatic cricket feeder</a:t>
            </a:r>
          </a:p>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The developed cricket feeder was designed to be 65 cm wide, 63 cm high, 55 cm long. The cricket feeder was equipped with an automatic feeding and watering systems. Farmers can press the feeding and watering button for the crickets through the control panel locating in front of the cricket feeder box, or control the system via mobile phone. </a:t>
            </a:r>
          </a:p>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p>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2. Test of automatic cricket feeder</a:t>
            </a:r>
          </a:p>
          <a:p>
            <a:pPr algn="just" defTabSz="1419225"/>
            <a:endPar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just" defTabSz="1419225"/>
            <a:endPar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19" name="Picture 18">
            <a:extLst>
              <a:ext uri="{FF2B5EF4-FFF2-40B4-BE49-F238E27FC236}">
                <a16:creationId xmlns:a16="http://schemas.microsoft.com/office/drawing/2014/main" id="{B0A884CF-8887-ED2D-3C93-16B3EA508B7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307538" y="15026578"/>
            <a:ext cx="5537611" cy="5193835"/>
          </a:xfrm>
          <a:prstGeom prst="rect">
            <a:avLst/>
          </a:prstGeom>
        </p:spPr>
      </p:pic>
      <p:graphicFrame>
        <p:nvGraphicFramePr>
          <p:cNvPr id="20" name="Table 19">
            <a:extLst>
              <a:ext uri="{FF2B5EF4-FFF2-40B4-BE49-F238E27FC236}">
                <a16:creationId xmlns:a16="http://schemas.microsoft.com/office/drawing/2014/main" id="{69FA6DFA-6BDD-5357-0DBE-03E020C73989}"/>
              </a:ext>
            </a:extLst>
          </p:cNvPr>
          <p:cNvGraphicFramePr>
            <a:graphicFrameLocks noGrp="1"/>
          </p:cNvGraphicFramePr>
          <p:nvPr>
            <p:extLst>
              <p:ext uri="{D42A27DB-BD31-4B8C-83A1-F6EECF244321}">
                <p14:modId xmlns:p14="http://schemas.microsoft.com/office/powerpoint/2010/main" val="3622469410"/>
              </p:ext>
            </p:extLst>
          </p:nvPr>
        </p:nvGraphicFramePr>
        <p:xfrm>
          <a:off x="14998061" y="21464658"/>
          <a:ext cx="12934304" cy="6737853"/>
        </p:xfrm>
        <a:graphic>
          <a:graphicData uri="http://schemas.openxmlformats.org/drawingml/2006/table">
            <a:tbl>
              <a:tblPr firstRow="1" firstCol="1" bandRow="1">
                <a:tableStyleId>{22838BEF-8BB2-4498-84A7-C5851F593DF1}</a:tableStyleId>
              </a:tblPr>
              <a:tblGrid>
                <a:gridCol w="5028254">
                  <a:extLst>
                    <a:ext uri="{9D8B030D-6E8A-4147-A177-3AD203B41FA5}">
                      <a16:colId xmlns:a16="http://schemas.microsoft.com/office/drawing/2014/main" val="1076061184"/>
                    </a:ext>
                  </a:extLst>
                </a:gridCol>
                <a:gridCol w="3708426">
                  <a:extLst>
                    <a:ext uri="{9D8B030D-6E8A-4147-A177-3AD203B41FA5}">
                      <a16:colId xmlns:a16="http://schemas.microsoft.com/office/drawing/2014/main" val="2611097376"/>
                    </a:ext>
                  </a:extLst>
                </a:gridCol>
                <a:gridCol w="4197624">
                  <a:extLst>
                    <a:ext uri="{9D8B030D-6E8A-4147-A177-3AD203B41FA5}">
                      <a16:colId xmlns:a16="http://schemas.microsoft.com/office/drawing/2014/main" val="3925099717"/>
                    </a:ext>
                  </a:extLst>
                </a:gridCol>
              </a:tblGrid>
              <a:tr h="1075197">
                <a:tc>
                  <a:txBody>
                    <a:bodyPr/>
                    <a:lstStyle/>
                    <a:p>
                      <a:pPr marL="457200" algn="ctr">
                        <a:lnSpc>
                          <a:spcPct val="100000"/>
                        </a:lnSpc>
                      </a:pPr>
                      <a:r>
                        <a:rPr lang="en-US" sz="3400" b="1" dirty="0">
                          <a:effectLst/>
                          <a:latin typeface="Times New Roman" panose="02020603050405020304" pitchFamily="18" charset="0"/>
                          <a:cs typeface="Times New Roman" panose="02020603050405020304" pitchFamily="18" charset="0"/>
                        </a:rPr>
                        <a:t>Study factors</a:t>
                      </a:r>
                      <a:endParaRPr lang="en-US" sz="3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sk-SK" sz="3400" b="1" dirty="0">
                          <a:effectLst/>
                          <a:latin typeface="Times New Roman" panose="02020603050405020304" pitchFamily="18" charset="0"/>
                          <a:cs typeface="Times New Roman" panose="02020603050405020304" pitchFamily="18" charset="0"/>
                        </a:rPr>
                        <a:t>Conventional cricket feeding</a:t>
                      </a:r>
                      <a:endParaRPr lang="en-US" sz="3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spcAft>
                          <a:spcPts val="1000"/>
                        </a:spcAft>
                        <a:tabLst>
                          <a:tab pos="457200" algn="l"/>
                        </a:tabLst>
                      </a:pPr>
                      <a:r>
                        <a:rPr lang="sk-SK" sz="3400" b="1" dirty="0">
                          <a:effectLst/>
                          <a:latin typeface="Times New Roman" panose="02020603050405020304" pitchFamily="18" charset="0"/>
                          <a:cs typeface="Times New Roman" panose="02020603050405020304" pitchFamily="18" charset="0"/>
                        </a:rPr>
                        <a:t>Automatic cricket feed</a:t>
                      </a:r>
                      <a:r>
                        <a:rPr lang="en-US" sz="3400" b="1" dirty="0">
                          <a:effectLst/>
                          <a:latin typeface="Times New Roman" panose="02020603050405020304" pitchFamily="18" charset="0"/>
                          <a:cs typeface="Times New Roman" panose="02020603050405020304" pitchFamily="18" charset="0"/>
                        </a:rPr>
                        <a:t>er</a:t>
                      </a:r>
                      <a:endParaRPr lang="en-US" sz="3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0450534"/>
                  </a:ext>
                </a:extLst>
              </a:tr>
              <a:tr h="1075197">
                <a:tc>
                  <a:txBody>
                    <a:bodyPr/>
                    <a:lstStyle/>
                    <a:p>
                      <a:pPr marL="457200">
                        <a:lnSpc>
                          <a:spcPct val="100000"/>
                        </a:lnSpc>
                      </a:pPr>
                      <a:r>
                        <a:rPr lang="en-US" sz="3400" b="0" dirty="0">
                          <a:effectLst/>
                          <a:latin typeface="Times New Roman" panose="02020603050405020304" pitchFamily="18" charset="0"/>
                          <a:cs typeface="Times New Roman" panose="02020603050405020304" pitchFamily="18" charset="0"/>
                        </a:rPr>
                        <a:t>1. The number of crickets before rearing</a:t>
                      </a:r>
                      <a:endParaRPr lang="en-US" sz="3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pPr>
                      <a:r>
                        <a:rPr lang="en-US" sz="3400" dirty="0">
                          <a:effectLst/>
                          <a:latin typeface="Times New Roman" panose="02020603050405020304" pitchFamily="18" charset="0"/>
                          <a:cs typeface="Times New Roman" panose="02020603050405020304" pitchFamily="18" charset="0"/>
                        </a:rPr>
                        <a:t>800</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en-US" sz="3400">
                          <a:effectLst/>
                          <a:latin typeface="Times New Roman" panose="02020603050405020304" pitchFamily="18" charset="0"/>
                          <a:cs typeface="Times New Roman" panose="02020603050405020304" pitchFamily="18" charset="0"/>
                        </a:rPr>
                        <a:t>800 </a:t>
                      </a:r>
                      <a:endParaRPr lang="en-US"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9672585"/>
                  </a:ext>
                </a:extLst>
              </a:tr>
              <a:tr h="1343996">
                <a:tc>
                  <a:txBody>
                    <a:bodyPr/>
                    <a:lstStyle/>
                    <a:p>
                      <a:pPr marL="457200">
                        <a:lnSpc>
                          <a:spcPct val="100000"/>
                        </a:lnSpc>
                      </a:pPr>
                      <a:r>
                        <a:rPr lang="en-US" sz="3400" b="0" dirty="0">
                          <a:effectLst/>
                          <a:latin typeface="Times New Roman" panose="02020603050405020304" pitchFamily="18" charset="0"/>
                          <a:cs typeface="Times New Roman" panose="02020603050405020304" pitchFamily="18" charset="0"/>
                        </a:rPr>
                        <a:t>2. The number of crickets after rearing</a:t>
                      </a:r>
                      <a:endParaRPr lang="en-US" sz="3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pPr>
                      <a:r>
                        <a:rPr lang="en-US" sz="3400" dirty="0">
                          <a:effectLst/>
                          <a:latin typeface="Times New Roman" panose="02020603050405020304" pitchFamily="18" charset="0"/>
                          <a:cs typeface="Times New Roman" panose="02020603050405020304" pitchFamily="18" charset="0"/>
                        </a:rPr>
                        <a:t>210</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en-US" sz="3400" dirty="0">
                          <a:effectLst/>
                          <a:latin typeface="Times New Roman" panose="02020603050405020304" pitchFamily="18" charset="0"/>
                          <a:cs typeface="Times New Roman" panose="02020603050405020304" pitchFamily="18" charset="0"/>
                        </a:rPr>
                        <a:t>276</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24383938"/>
                  </a:ext>
                </a:extLst>
              </a:tr>
              <a:tr h="783345">
                <a:tc>
                  <a:txBody>
                    <a:bodyPr/>
                    <a:lstStyle/>
                    <a:p>
                      <a:pPr marL="457200">
                        <a:lnSpc>
                          <a:spcPct val="100000"/>
                        </a:lnSpc>
                      </a:pPr>
                      <a:r>
                        <a:rPr lang="en-US" sz="3400" b="0" dirty="0">
                          <a:effectLst/>
                          <a:latin typeface="Times New Roman" panose="02020603050405020304" pitchFamily="18" charset="0"/>
                          <a:cs typeface="Times New Roman" panose="02020603050405020304" pitchFamily="18" charset="0"/>
                        </a:rPr>
                        <a:t>3. Survival rate (%)</a:t>
                      </a:r>
                      <a:endParaRPr lang="en-US" sz="3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pPr>
                      <a:r>
                        <a:rPr lang="ar-SA" sz="3400" dirty="0">
                          <a:effectLst/>
                          <a:latin typeface="Times New Roman" panose="02020603050405020304" pitchFamily="18" charset="0"/>
                          <a:cs typeface="Times New Roman" panose="02020603050405020304" pitchFamily="18" charset="0"/>
                        </a:rPr>
                        <a:t>2</a:t>
                      </a:r>
                      <a:r>
                        <a:rPr lang="sk-SK" sz="3400" dirty="0">
                          <a:effectLst/>
                          <a:latin typeface="Times New Roman" panose="02020603050405020304" pitchFamily="18" charset="0"/>
                          <a:cs typeface="Times New Roman" panose="02020603050405020304" pitchFamily="18" charset="0"/>
                        </a:rPr>
                        <a:t>6</a:t>
                      </a:r>
                      <a:r>
                        <a:rPr lang="ar-SA" sz="3400" dirty="0">
                          <a:effectLst/>
                          <a:latin typeface="Times New Roman" panose="02020603050405020304" pitchFamily="18" charset="0"/>
                          <a:cs typeface="Times New Roman" panose="02020603050405020304" pitchFamily="18" charset="0"/>
                        </a:rPr>
                        <a:t>.25</a:t>
                      </a:r>
                      <a:r>
                        <a:rPr lang="sk-SK" sz="3400" dirty="0">
                          <a:effectLst/>
                          <a:latin typeface="Times New Roman" panose="02020603050405020304" pitchFamily="18" charset="0"/>
                          <a:cs typeface="Times New Roman" panose="02020603050405020304" pitchFamily="18" charset="0"/>
                        </a:rPr>
                        <a:t>%</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sk-SK" sz="3400" dirty="0">
                          <a:effectLst/>
                          <a:latin typeface="Times New Roman" panose="02020603050405020304" pitchFamily="18" charset="0"/>
                          <a:cs typeface="Times New Roman" panose="02020603050405020304" pitchFamily="18" charset="0"/>
                        </a:rPr>
                        <a:t>3</a:t>
                      </a:r>
                      <a:r>
                        <a:rPr lang="en-US" sz="3400" dirty="0">
                          <a:effectLst/>
                          <a:latin typeface="Times New Roman" panose="02020603050405020304" pitchFamily="18" charset="0"/>
                          <a:cs typeface="Times New Roman" panose="02020603050405020304" pitchFamily="18" charset="0"/>
                        </a:rPr>
                        <a:t>4</a:t>
                      </a:r>
                      <a:r>
                        <a:rPr lang="sk-SK" sz="3400" dirty="0">
                          <a:effectLst/>
                          <a:latin typeface="Times New Roman" panose="02020603050405020304" pitchFamily="18" charset="0"/>
                          <a:cs typeface="Times New Roman" panose="02020603050405020304" pitchFamily="18" charset="0"/>
                        </a:rPr>
                        <a:t>.5%</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64611994"/>
                  </a:ext>
                </a:extLst>
              </a:tr>
              <a:tr h="1087516">
                <a:tc>
                  <a:txBody>
                    <a:bodyPr/>
                    <a:lstStyle/>
                    <a:p>
                      <a:pPr marL="457200">
                        <a:lnSpc>
                          <a:spcPct val="100000"/>
                        </a:lnSpc>
                      </a:pPr>
                      <a:r>
                        <a:rPr lang="en-US" sz="3400" b="0" dirty="0">
                          <a:effectLst/>
                          <a:latin typeface="Times New Roman" panose="02020603050405020304" pitchFamily="18" charset="0"/>
                          <a:cs typeface="Times New Roman" panose="02020603050405020304" pitchFamily="18" charset="0"/>
                        </a:rPr>
                        <a:t>4. Total weight of crickets before feeding</a:t>
                      </a:r>
                      <a:endParaRPr lang="en-US" sz="3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pPr>
                      <a:r>
                        <a:rPr lang="en-US" sz="3400" dirty="0">
                          <a:effectLst/>
                          <a:latin typeface="Times New Roman" panose="02020603050405020304" pitchFamily="18" charset="0"/>
                          <a:cs typeface="Times New Roman" panose="02020603050405020304" pitchFamily="18" charset="0"/>
                        </a:rPr>
                        <a:t>61.5 g</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en-US" sz="3400" dirty="0">
                          <a:effectLst/>
                          <a:latin typeface="Times New Roman" panose="02020603050405020304" pitchFamily="18" charset="0"/>
                          <a:cs typeface="Times New Roman" panose="02020603050405020304" pitchFamily="18" charset="0"/>
                        </a:rPr>
                        <a:t>59.55 g</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1095488"/>
                  </a:ext>
                </a:extLst>
              </a:tr>
              <a:tr h="1372602">
                <a:tc>
                  <a:txBody>
                    <a:bodyPr/>
                    <a:lstStyle/>
                    <a:p>
                      <a:pPr marL="457200">
                        <a:lnSpc>
                          <a:spcPct val="100000"/>
                        </a:lnSpc>
                      </a:pPr>
                      <a:r>
                        <a:rPr lang="en-US" sz="3400" b="0" dirty="0">
                          <a:effectLst/>
                          <a:latin typeface="Times New Roman" panose="02020603050405020304" pitchFamily="18" charset="0"/>
                          <a:cs typeface="Times New Roman" panose="02020603050405020304" pitchFamily="18" charset="0"/>
                        </a:rPr>
                        <a:t>5. Total weight of crickets after rearing</a:t>
                      </a:r>
                      <a:endParaRPr lang="en-US" sz="3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pPr>
                      <a:r>
                        <a:rPr lang="en-US" sz="3400" dirty="0">
                          <a:effectLst/>
                          <a:latin typeface="Times New Roman" panose="02020603050405020304" pitchFamily="18" charset="0"/>
                          <a:cs typeface="Times New Roman" panose="02020603050405020304" pitchFamily="18" charset="0"/>
                        </a:rPr>
                        <a:t>140.7 g</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ctr">
                        <a:lnSpc>
                          <a:spcPct val="100000"/>
                        </a:lnSpc>
                        <a:spcAft>
                          <a:spcPts val="1000"/>
                        </a:spcAft>
                      </a:pPr>
                      <a:r>
                        <a:rPr lang="en-US" sz="3400" dirty="0">
                          <a:effectLst/>
                          <a:latin typeface="Times New Roman" panose="02020603050405020304" pitchFamily="18" charset="0"/>
                          <a:cs typeface="Times New Roman" panose="02020603050405020304" pitchFamily="18" charset="0"/>
                        </a:rPr>
                        <a:t>237.4 g</a:t>
                      </a:r>
                      <a:endParaRPr lang="en-US" sz="3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21108958"/>
                  </a:ext>
                </a:extLst>
              </a:tr>
            </a:tbl>
          </a:graphicData>
        </a:graphic>
      </p:graphicFrame>
      <p:pic>
        <p:nvPicPr>
          <p:cNvPr id="26" name="Picture 25">
            <a:extLst>
              <a:ext uri="{FF2B5EF4-FFF2-40B4-BE49-F238E27FC236}">
                <a16:creationId xmlns:a16="http://schemas.microsoft.com/office/drawing/2014/main" id="{BBC02D06-04B9-0D28-510C-1F2A313DE9E9}"/>
              </a:ext>
            </a:extLst>
          </p:cNvPr>
          <p:cNvPicPr>
            <a:picLocks noChangeAspect="1"/>
          </p:cNvPicPr>
          <p:nvPr/>
        </p:nvPicPr>
        <p:blipFill rotWithShape="1">
          <a:blip r:embed="rId8">
            <a:extLst>
              <a:ext uri="{28A0092B-C50C-407E-A947-70E740481C1C}">
                <a14:useLocalDpi xmlns:a14="http://schemas.microsoft.com/office/drawing/2010/main" val="0"/>
              </a:ext>
            </a:extLst>
          </a:blip>
          <a:srcRect r="15042"/>
          <a:stretch/>
        </p:blipFill>
        <p:spPr>
          <a:xfrm>
            <a:off x="21577695" y="15086818"/>
            <a:ext cx="5737544" cy="5159946"/>
          </a:xfrm>
          <a:prstGeom prst="rect">
            <a:avLst/>
          </a:prstGeom>
        </p:spPr>
      </p:pic>
      <p:sp>
        <p:nvSpPr>
          <p:cNvPr id="29" name="Rectangle 28">
            <a:extLst>
              <a:ext uri="{FF2B5EF4-FFF2-40B4-BE49-F238E27FC236}">
                <a16:creationId xmlns:a16="http://schemas.microsoft.com/office/drawing/2014/main" id="{61C690D4-33EE-4137-532A-89D5B7CE1AC1}"/>
              </a:ext>
            </a:extLst>
          </p:cNvPr>
          <p:cNvSpPr/>
          <p:nvPr/>
        </p:nvSpPr>
        <p:spPr>
          <a:xfrm>
            <a:off x="15808130" y="20294427"/>
            <a:ext cx="4489714" cy="465289"/>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tabLst>
                <a:tab pos="7599363" algn="l"/>
              </a:tabLst>
            </a:pPr>
            <a:r>
              <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4 cricket feeders placed in a structure</a:t>
            </a:r>
          </a:p>
        </p:txBody>
      </p:sp>
      <p:sp>
        <p:nvSpPr>
          <p:cNvPr id="33" name="Rectangle 32">
            <a:extLst>
              <a:ext uri="{FF2B5EF4-FFF2-40B4-BE49-F238E27FC236}">
                <a16:creationId xmlns:a16="http://schemas.microsoft.com/office/drawing/2014/main" id="{3DAD21DE-5D9F-37D6-F294-893B50DC2BA8}"/>
              </a:ext>
            </a:extLst>
          </p:cNvPr>
          <p:cNvSpPr/>
          <p:nvPr/>
        </p:nvSpPr>
        <p:spPr>
          <a:xfrm>
            <a:off x="22201610" y="20268128"/>
            <a:ext cx="4489714" cy="465289"/>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tabLst>
                <a:tab pos="7599363" algn="l"/>
              </a:tabLst>
            </a:pPr>
            <a:r>
              <a:rPr lang="en-US" sz="32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View inside the developed cricket feeder</a:t>
            </a:r>
          </a:p>
        </p:txBody>
      </p:sp>
      <p:sp>
        <p:nvSpPr>
          <p:cNvPr id="35" name="Rectangle 34">
            <a:extLst>
              <a:ext uri="{FF2B5EF4-FFF2-40B4-BE49-F238E27FC236}">
                <a16:creationId xmlns:a16="http://schemas.microsoft.com/office/drawing/2014/main" id="{3DECDBE8-61CE-EBB2-5F0E-4B8A277A2AC0}"/>
              </a:ext>
            </a:extLst>
          </p:cNvPr>
          <p:cNvSpPr/>
          <p:nvPr/>
        </p:nvSpPr>
        <p:spPr>
          <a:xfrm>
            <a:off x="14795058" y="32979540"/>
            <a:ext cx="13569988" cy="2754874"/>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Reference</a:t>
            </a:r>
          </a:p>
          <a:p>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VINEETH, S. – RENUKUMAR, B R – SNEHA, V C – GANJIHAL, P. -  RANI B. 2020. Automatic Pet Food Dispenser using Digital Image Processing. In International Journal of Engineering Research &amp; Technology (IJERT), vol.9, no.5, pp. 588-593.</a:t>
            </a:r>
            <a:endParaRPr lang="en-US"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0" name="Rectangle 39">
            <a:extLst>
              <a:ext uri="{FF2B5EF4-FFF2-40B4-BE49-F238E27FC236}">
                <a16:creationId xmlns:a16="http://schemas.microsoft.com/office/drawing/2014/main" id="{676A0F0C-00F0-77F8-AFF6-3C5C37A8CF53}"/>
              </a:ext>
            </a:extLst>
          </p:cNvPr>
          <p:cNvSpPr/>
          <p:nvPr/>
        </p:nvSpPr>
        <p:spPr>
          <a:xfrm>
            <a:off x="997112" y="23956704"/>
            <a:ext cx="13388646" cy="2951576"/>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The experiment started from the researcher using an developed automatic cricket feeder to be tested compared with a conventional cricket box without automatic feeding system. The cricket-feeding box of both experiments were similar dimension. 1,600 two-spotted crickets with 2 weeks old were used in the experiment. 800  crickets were reared in automatic cricket feeder, and others were reared in conventional method.</a:t>
            </a:r>
          </a:p>
        </p:txBody>
      </p:sp>
      <p:sp>
        <p:nvSpPr>
          <p:cNvPr id="59" name="Rectangle 58">
            <a:extLst>
              <a:ext uri="{FF2B5EF4-FFF2-40B4-BE49-F238E27FC236}">
                <a16:creationId xmlns:a16="http://schemas.microsoft.com/office/drawing/2014/main" id="{FE9742B0-B9A8-A81A-8E69-B8AC54BFFC10}"/>
              </a:ext>
            </a:extLst>
          </p:cNvPr>
          <p:cNvSpPr/>
          <p:nvPr/>
        </p:nvSpPr>
        <p:spPr>
          <a:xfrm>
            <a:off x="15100579" y="29845477"/>
            <a:ext cx="12889446" cy="2938752"/>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14350" indent="-514350" algn="just" defTabSz="1419225">
              <a:buAutoNum type="arabicPeriod"/>
            </a:pP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The automatic cricket feeder developed in the project is the novel machine for rearing the cricket farming with higher survival rate of cricket when compared with traditional cricket feeding.</a:t>
            </a:r>
          </a:p>
          <a:p>
            <a:pPr marL="514350" indent="-514350" algn="just" defTabSz="1419225">
              <a:buAutoNum type="arabicPeriod"/>
            </a:pPr>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The automatic feeder can save the operating time of farmers for feeding crickets and reduce the labor in feeding process for crickets</a:t>
            </a:r>
          </a:p>
          <a:p>
            <a:pPr marL="514350" indent="-514350" algn="just" defTabSz="1419225">
              <a:buAutoNum type="arabicPeriod"/>
            </a:pPr>
            <a:endPar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60" name="Rectangle 59">
            <a:extLst>
              <a:ext uri="{FF2B5EF4-FFF2-40B4-BE49-F238E27FC236}">
                <a16:creationId xmlns:a16="http://schemas.microsoft.com/office/drawing/2014/main" id="{2523DC06-0EA2-73EA-2005-908AF41354E7}"/>
              </a:ext>
            </a:extLst>
          </p:cNvPr>
          <p:cNvSpPr/>
          <p:nvPr/>
        </p:nvSpPr>
        <p:spPr>
          <a:xfrm>
            <a:off x="14837432" y="10953649"/>
            <a:ext cx="12495013" cy="4033772"/>
          </a:xfrm>
          <a:prstGeom prst="rect">
            <a:avLst/>
          </a:prstGeom>
          <a:solidFill>
            <a:schemeClr val="bg1">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defTabSz="1419225"/>
            <a:r>
              <a:rPr lang="en-US" sz="34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After 25 days of raising crickets with both types of cricket feeding, the results were shown in a below table. From the  table, it was found that Feeding crickets in a conventional box and automatic box after experimental period. The numbers of crickets after rearing were 210 and 276 and survival rates of cricket were 26.25% and 34.5%, and total weight of crickets after rearing of the conventional and automatic boxes were 140.7 g and 237.4. g respectively. </a:t>
            </a:r>
          </a:p>
        </p:txBody>
      </p:sp>
    </p:spTree>
    <p:extLst>
      <p:ext uri="{BB962C8B-B14F-4D97-AF65-F5344CB8AC3E}">
        <p14:creationId xmlns:p14="http://schemas.microsoft.com/office/powerpoint/2010/main" val="2364338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2776</TotalTime>
  <Words>759</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Tahoma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dc:creator>
  <cp:lastModifiedBy>Jockey_Jack Piyapong</cp:lastModifiedBy>
  <cp:revision>165</cp:revision>
  <dcterms:created xsi:type="dcterms:W3CDTF">2014-06-18T17:40:50Z</dcterms:created>
  <dcterms:modified xsi:type="dcterms:W3CDTF">2023-02-23T14:13:05Z</dcterms:modified>
</cp:coreProperties>
</file>