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6858000" cy="9144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477"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ight Triangle 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612835" y="2307204"/>
            <a:ext cx="4236467" cy="1605741"/>
          </a:xfrm>
        </p:spPr>
        <p:txBody>
          <a:bodyPr bIns="9144" anchor="b"/>
          <a:lstStyle>
            <a:lvl1pPr>
              <a:defRPr sz="3200"/>
            </a:lvl1pPr>
          </a:lstStyle>
          <a:p>
            <a:r>
              <a:rPr lang="zh-TW" altLang="en-US"/>
              <a:t>按一下以編輯母片標題樣式</a:t>
            </a:r>
            <a:endParaRPr lang="en-US" dirty="0"/>
          </a:p>
        </p:txBody>
      </p:sp>
      <p:sp>
        <p:nvSpPr>
          <p:cNvPr id="3" name="Subtitle 2"/>
          <p:cNvSpPr>
            <a:spLocks noGrp="1"/>
          </p:cNvSpPr>
          <p:nvPr>
            <p:ph type="subTitle" idx="1"/>
          </p:nvPr>
        </p:nvSpPr>
        <p:spPr>
          <a:xfrm rot="19140000">
            <a:off x="909208" y="3294567"/>
            <a:ext cx="4883348" cy="439012"/>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6237816"/>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342900" y="366185"/>
            <a:ext cx="4514850" cy="6237816"/>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3530600"/>
            <a:ext cx="2678906" cy="56134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14549" y="2302317"/>
            <a:ext cx="4238244" cy="161001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Text Placeholder 2"/>
          <p:cNvSpPr>
            <a:spLocks noGrp="1"/>
          </p:cNvSpPr>
          <p:nvPr>
            <p:ph type="body" idx="1"/>
          </p:nvPr>
        </p:nvSpPr>
        <p:spPr>
          <a:xfrm rot="19140000">
            <a:off x="912114" y="3291072"/>
            <a:ext cx="4882896" cy="438912"/>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按一下以編輯母片文字樣式</a:t>
            </a:r>
          </a:p>
        </p:txBody>
      </p:sp>
      <p:sp>
        <p:nvSpPr>
          <p:cNvPr id="4" name="Date Placeholder 3"/>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525012"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952F3F-4874-480A-85C1-94D62D28D423}" type="slidenum">
              <a:rPr lang="zh-TW" altLang="en-US" smtClean="0"/>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17220"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4" name="Content Placeholder 3"/>
          <p:cNvSpPr>
            <a:spLocks noGrp="1"/>
          </p:cNvSpPr>
          <p:nvPr>
            <p:ph sz="half" idx="2"/>
          </p:nvPr>
        </p:nvSpPr>
        <p:spPr>
          <a:xfrm>
            <a:off x="614363"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525012"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6" name="Content Placeholder 5"/>
          <p:cNvSpPr>
            <a:spLocks noGrp="1"/>
          </p:cNvSpPr>
          <p:nvPr>
            <p:ph sz="quarter" idx="4"/>
          </p:nvPr>
        </p:nvSpPr>
        <p:spPr>
          <a:xfrm>
            <a:off x="3525012"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Right Triangle 1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675208" y="1675211"/>
            <a:ext cx="9144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588698" y="2101472"/>
            <a:ext cx="3909060" cy="1452569"/>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Content Placeholder 2"/>
          <p:cNvSpPr>
            <a:spLocks noGrp="1"/>
          </p:cNvSpPr>
          <p:nvPr>
            <p:ph idx="1"/>
          </p:nvPr>
        </p:nvSpPr>
        <p:spPr>
          <a:xfrm>
            <a:off x="3562165" y="3491883"/>
            <a:ext cx="2855834" cy="4432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rot="19140000">
            <a:off x="973466" y="3004514"/>
            <a:ext cx="4346070" cy="83108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zh-TW" altLang="en-US"/>
              <a:t>按一下以編輯母片文字樣式</a:t>
            </a:r>
          </a:p>
        </p:txBody>
      </p:sp>
      <p:sp>
        <p:nvSpPr>
          <p:cNvPr id="5" name="Date Placeholder 4"/>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952F3F-4874-480A-85C1-94D62D28D423}"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19" y="0"/>
            <a:ext cx="5336381" cy="9144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TW" altLang="en-US"/>
              <a:t>按一下圖示以新增圖片</a:t>
            </a:r>
            <a:endParaRPr lang="en-US" dirty="0"/>
          </a:p>
        </p:txBody>
      </p:sp>
      <p:sp>
        <p:nvSpPr>
          <p:cNvPr id="9" name="Right Triangle 8"/>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6731000"/>
            <a:ext cx="2678906" cy="2413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503398" y="2290001"/>
            <a:ext cx="4114800" cy="1156592"/>
          </a:xfrm>
        </p:spPr>
        <p:txBody>
          <a:bodyPr anchor="b"/>
          <a:lstStyle>
            <a:lvl1pPr algn="l">
              <a:defRPr sz="2800" b="0">
                <a:latin typeface="+mj-lt"/>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rot="19140000">
            <a:off x="857610" y="2907372"/>
            <a:ext cx="4572409" cy="98755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5E92D2F-9C69-4482-A89F-A07E8653D718}" type="datetimeFigureOut">
              <a:rPr lang="zh-TW" altLang="en-US" smtClean="0"/>
              <a:t>2023/3/30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952F3F-4874-480A-85C1-94D62D28D42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786" y="6734177"/>
            <a:ext cx="2680693" cy="240982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6735057"/>
            <a:ext cx="6859785" cy="24089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7220" y="487680"/>
            <a:ext cx="5640705" cy="731520"/>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17220" y="1467505"/>
            <a:ext cx="5640705" cy="477313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rot="19140000">
            <a:off x="150876" y="7827264"/>
            <a:ext cx="1632204" cy="268224"/>
          </a:xfrm>
          <a:prstGeom prst="rect">
            <a:avLst/>
          </a:prstGeom>
        </p:spPr>
        <p:txBody>
          <a:bodyPr vert="horz" lIns="91440" tIns="45720" rIns="91440" bIns="45720" rtlCol="0" anchor="ctr"/>
          <a:lstStyle>
            <a:lvl1pPr algn="l">
              <a:defRPr sz="1200">
                <a:solidFill>
                  <a:srgbClr val="FFFFFF"/>
                </a:solidFill>
              </a:defRPr>
            </a:lvl1pPr>
          </a:lstStyle>
          <a:p>
            <a:fld id="{B5E92D2F-9C69-4482-A89F-A07E8653D718}" type="datetimeFigureOut">
              <a:rPr lang="zh-TW" altLang="en-US" smtClean="0"/>
              <a:t>2023/3/30</a:t>
            </a:fld>
            <a:endParaRPr lang="zh-TW" altLang="en-US"/>
          </a:p>
        </p:txBody>
      </p:sp>
      <p:sp>
        <p:nvSpPr>
          <p:cNvPr id="5" name="Footer Placeholder 4"/>
          <p:cNvSpPr>
            <a:spLocks noGrp="1"/>
          </p:cNvSpPr>
          <p:nvPr>
            <p:ph type="ftr" sz="quarter" idx="3"/>
          </p:nvPr>
        </p:nvSpPr>
        <p:spPr>
          <a:xfrm>
            <a:off x="2638136" y="8380163"/>
            <a:ext cx="3543300" cy="36576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6300779" y="8227763"/>
            <a:ext cx="377190" cy="67056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952F3F-4874-480A-85C1-94D62D28D42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44375" y="1215897"/>
            <a:ext cx="5621860" cy="492443"/>
          </a:xfrm>
          <a:prstGeom prst="rect">
            <a:avLst/>
          </a:prstGeom>
          <a:noFill/>
        </p:spPr>
        <p:txBody>
          <a:bodyPr wrap="none" rtlCol="0">
            <a:spAutoFit/>
          </a:bodyPr>
          <a:lstStyle/>
          <a:p>
            <a:r>
              <a:rPr lang="en-US" altLang="zh-TW" sz="2600" dirty="0">
                <a:solidFill>
                  <a:srgbClr val="002060"/>
                </a:solidFill>
                <a:latin typeface="Arial Rounded MT Bold" panose="020F0704030504030204" pitchFamily="34" charset="0"/>
                <a:ea typeface="Kozuka Gothic Pr6N B" pitchFamily="34" charset="-128"/>
              </a:rPr>
              <a:t>Electric Dustproof Power Cabinet</a:t>
            </a:r>
            <a:endParaRPr lang="zh-TW" altLang="en-US" sz="2600" dirty="0">
              <a:solidFill>
                <a:srgbClr val="002060"/>
              </a:solidFill>
              <a:latin typeface="Arial Rounded MT Bold" panose="020F0704030504030204" pitchFamily="34" charset="0"/>
              <a:ea typeface="Kozuka Gothic Pr6N B" pitchFamily="34" charset="-128"/>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7272528"/>
            <a:ext cx="6504432" cy="187147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20888" y="95769"/>
            <a:ext cx="4092931" cy="875343"/>
          </a:xfrm>
          <a:prstGeom prst="rect">
            <a:avLst/>
          </a:prstGeom>
        </p:spPr>
      </p:pic>
      <p:sp>
        <p:nvSpPr>
          <p:cNvPr id="8" name="文字方塊 7"/>
          <p:cNvSpPr txBox="1"/>
          <p:nvPr/>
        </p:nvSpPr>
        <p:spPr>
          <a:xfrm>
            <a:off x="160129" y="1835696"/>
            <a:ext cx="6561454" cy="2585323"/>
          </a:xfrm>
          <a:prstGeom prst="rect">
            <a:avLst/>
          </a:prstGeom>
          <a:noFill/>
        </p:spPr>
        <p:txBody>
          <a:bodyPr wrap="square" rtlCol="0">
            <a:spAutoFit/>
          </a:bodyPr>
          <a:lstStyle/>
          <a:p>
            <a:r>
              <a:rPr lang="zh-TW" altLang="en-US" dirty="0"/>
              <a:t>  </a:t>
            </a:r>
            <a:r>
              <a:rPr lang="en-US" altLang="zh-TW" dirty="0"/>
              <a:t>This creation system provides an electric dust-proof power cabinet. By setting the observation port, the internal conditions of the cabinet can be better observed, which is convenient for the staff. By setting the handle and the lock hole, the cabinet door can be better controlled and protected. Function, by setting the shock absorber, it can better protect the hair dryer and increase the stability of the hair dryer. By setting the support rod and the bottom plate, the cabinet can be supported and fixed, and the stability of the cabinet can be enhanced.</a:t>
            </a:r>
            <a:endParaRPr lang="zh-TW" altLang="en-US" dirty="0"/>
          </a:p>
        </p:txBody>
      </p:sp>
      <p:pic>
        <p:nvPicPr>
          <p:cNvPr id="2" name="圖片 1">
            <a:extLst>
              <a:ext uri="{FF2B5EF4-FFF2-40B4-BE49-F238E27FC236}">
                <a16:creationId xmlns:a16="http://schemas.microsoft.com/office/drawing/2014/main" id="{75930B09-A37D-4F27-A31C-CA29BC0E4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207" y="6664"/>
            <a:ext cx="1459803" cy="1037829"/>
          </a:xfrm>
          <a:prstGeom prst="rect">
            <a:avLst/>
          </a:prstGeom>
        </p:spPr>
      </p:pic>
      <p:pic>
        <p:nvPicPr>
          <p:cNvPr id="11" name="圖片 10">
            <a:extLst>
              <a:ext uri="{FF2B5EF4-FFF2-40B4-BE49-F238E27FC236}">
                <a16:creationId xmlns:a16="http://schemas.microsoft.com/office/drawing/2014/main" id="{B64692F0-97FC-D26F-97AD-F28EFDE32434}"/>
              </a:ext>
            </a:extLst>
          </p:cNvPr>
          <p:cNvPicPr>
            <a:picLocks noChangeAspect="1"/>
          </p:cNvPicPr>
          <p:nvPr/>
        </p:nvPicPr>
        <p:blipFill>
          <a:blip r:embed="rId5"/>
          <a:stretch>
            <a:fillRect/>
          </a:stretch>
        </p:blipFill>
        <p:spPr>
          <a:xfrm>
            <a:off x="4653137" y="4427984"/>
            <a:ext cx="1791470" cy="2549399"/>
          </a:xfrm>
          <a:prstGeom prst="rect">
            <a:avLst/>
          </a:prstGeom>
        </p:spPr>
      </p:pic>
      <p:pic>
        <p:nvPicPr>
          <p:cNvPr id="12" name="圖片 11">
            <a:extLst>
              <a:ext uri="{FF2B5EF4-FFF2-40B4-BE49-F238E27FC236}">
                <a16:creationId xmlns:a16="http://schemas.microsoft.com/office/drawing/2014/main" id="{5E1CB6BE-CE26-7876-04BB-19B1F1B64DC3}"/>
              </a:ext>
            </a:extLst>
          </p:cNvPr>
          <p:cNvPicPr>
            <a:picLocks noChangeAspect="1"/>
          </p:cNvPicPr>
          <p:nvPr/>
        </p:nvPicPr>
        <p:blipFill>
          <a:blip r:embed="rId6"/>
          <a:stretch>
            <a:fillRect/>
          </a:stretch>
        </p:blipFill>
        <p:spPr>
          <a:xfrm>
            <a:off x="499461" y="4413121"/>
            <a:ext cx="1353296" cy="1353296"/>
          </a:xfrm>
          <a:prstGeom prst="rect">
            <a:avLst/>
          </a:prstGeom>
        </p:spPr>
      </p:pic>
      <p:pic>
        <p:nvPicPr>
          <p:cNvPr id="14" name="圖片 13">
            <a:extLst>
              <a:ext uri="{FF2B5EF4-FFF2-40B4-BE49-F238E27FC236}">
                <a16:creationId xmlns:a16="http://schemas.microsoft.com/office/drawing/2014/main" id="{CA7CDD0F-0B08-2272-05FA-6E133B515180}"/>
              </a:ext>
            </a:extLst>
          </p:cNvPr>
          <p:cNvPicPr>
            <a:picLocks noChangeAspect="1"/>
          </p:cNvPicPr>
          <p:nvPr/>
        </p:nvPicPr>
        <p:blipFill>
          <a:blip r:embed="rId7"/>
          <a:stretch>
            <a:fillRect/>
          </a:stretch>
        </p:blipFill>
        <p:spPr>
          <a:xfrm rot="5400000">
            <a:off x="2079907" y="4624949"/>
            <a:ext cx="2549399" cy="2155469"/>
          </a:xfrm>
          <a:prstGeom prst="rect">
            <a:avLst/>
          </a:prstGeom>
        </p:spPr>
      </p:pic>
      <p:pic>
        <p:nvPicPr>
          <p:cNvPr id="15" name="圖片 14">
            <a:extLst>
              <a:ext uri="{FF2B5EF4-FFF2-40B4-BE49-F238E27FC236}">
                <a16:creationId xmlns:a16="http://schemas.microsoft.com/office/drawing/2014/main" id="{9FA6F438-6093-F8A7-FB51-5CF5FBC0B5A1}"/>
              </a:ext>
            </a:extLst>
          </p:cNvPr>
          <p:cNvPicPr>
            <a:picLocks noChangeAspect="1"/>
          </p:cNvPicPr>
          <p:nvPr/>
        </p:nvPicPr>
        <p:blipFill>
          <a:blip r:embed="rId8"/>
          <a:stretch>
            <a:fillRect/>
          </a:stretch>
        </p:blipFill>
        <p:spPr>
          <a:xfrm>
            <a:off x="405730" y="5801959"/>
            <a:ext cx="1629027" cy="1175424"/>
          </a:xfrm>
          <a:prstGeom prst="rect">
            <a:avLst/>
          </a:prstGeom>
        </p:spPr>
      </p:pic>
    </p:spTree>
    <p:extLst>
      <p:ext uri="{BB962C8B-B14F-4D97-AF65-F5344CB8AC3E}">
        <p14:creationId xmlns:p14="http://schemas.microsoft.com/office/powerpoint/2010/main" val="2822028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90</TotalTime>
  <Words>110</Words>
  <Application>Microsoft Office PowerPoint</Application>
  <PresentationFormat>如螢幕大小 (4:3)</PresentationFormat>
  <Paragraphs>2</Paragraphs>
  <Slides>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vt:i4>
      </vt:variant>
    </vt:vector>
  </HeadingPairs>
  <TitlesOfParts>
    <vt:vector size="7" baseType="lpstr">
      <vt:lpstr>Arial</vt:lpstr>
      <vt:lpstr>Arial Rounded MT Bold</vt:lpstr>
      <vt:lpstr>Franklin Gothic Book</vt:lpstr>
      <vt:lpstr>Franklin Gothic Medium</vt:lpstr>
      <vt:lpstr>Wingdings</vt:lpstr>
      <vt:lpstr>角度</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c:creator>
  <cp:lastModifiedBy>陳永勳</cp:lastModifiedBy>
  <cp:revision>12</cp:revision>
  <dcterms:created xsi:type="dcterms:W3CDTF">2020-11-13T15:13:53Z</dcterms:created>
  <dcterms:modified xsi:type="dcterms:W3CDTF">2023-03-30T15:14:35Z</dcterms:modified>
</cp:coreProperties>
</file>