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3"/>
  </p:notesMasterIdLst>
  <p:sldIdLst>
    <p:sldId id="258" r:id="rId2"/>
  </p:sldIdLst>
  <p:sldSz cx="30279975" cy="42808525"/>
  <p:notesSz cx="7104063" cy="10234613"/>
  <p:defaultTextStyle>
    <a:defPPr>
      <a:defRPr lang="pl-PL"/>
    </a:defPPr>
    <a:lvl1pPr marL="0" algn="l" defTabSz="4174795" rtl="0" eaLnBrk="1" latinLnBrk="0" hangingPunct="1">
      <a:defRPr sz="8200" kern="1200">
        <a:solidFill>
          <a:schemeClr val="tx1"/>
        </a:solidFill>
        <a:latin typeface="+mn-lt"/>
        <a:ea typeface="+mn-ea"/>
        <a:cs typeface="+mn-cs"/>
      </a:defRPr>
    </a:lvl1pPr>
    <a:lvl2pPr marL="2087393" algn="l" defTabSz="4174795" rtl="0" eaLnBrk="1" latinLnBrk="0" hangingPunct="1">
      <a:defRPr sz="8200" kern="1200">
        <a:solidFill>
          <a:schemeClr val="tx1"/>
        </a:solidFill>
        <a:latin typeface="+mn-lt"/>
        <a:ea typeface="+mn-ea"/>
        <a:cs typeface="+mn-cs"/>
      </a:defRPr>
    </a:lvl2pPr>
    <a:lvl3pPr marL="4174795" algn="l" defTabSz="4174795" rtl="0" eaLnBrk="1" latinLnBrk="0" hangingPunct="1">
      <a:defRPr sz="8200" kern="1200">
        <a:solidFill>
          <a:schemeClr val="tx1"/>
        </a:solidFill>
        <a:latin typeface="+mn-lt"/>
        <a:ea typeface="+mn-ea"/>
        <a:cs typeface="+mn-cs"/>
      </a:defRPr>
    </a:lvl3pPr>
    <a:lvl4pPr marL="6262189" algn="l" defTabSz="4174795" rtl="0" eaLnBrk="1" latinLnBrk="0" hangingPunct="1">
      <a:defRPr sz="8200" kern="1200">
        <a:solidFill>
          <a:schemeClr val="tx1"/>
        </a:solidFill>
        <a:latin typeface="+mn-lt"/>
        <a:ea typeface="+mn-ea"/>
        <a:cs typeface="+mn-cs"/>
      </a:defRPr>
    </a:lvl4pPr>
    <a:lvl5pPr marL="8349582" algn="l" defTabSz="4174795" rtl="0" eaLnBrk="1" latinLnBrk="0" hangingPunct="1">
      <a:defRPr sz="8200" kern="1200">
        <a:solidFill>
          <a:schemeClr val="tx1"/>
        </a:solidFill>
        <a:latin typeface="+mn-lt"/>
        <a:ea typeface="+mn-ea"/>
        <a:cs typeface="+mn-cs"/>
      </a:defRPr>
    </a:lvl5pPr>
    <a:lvl6pPr marL="10436984" algn="l" defTabSz="4174795" rtl="0" eaLnBrk="1" latinLnBrk="0" hangingPunct="1">
      <a:defRPr sz="8200" kern="1200">
        <a:solidFill>
          <a:schemeClr val="tx1"/>
        </a:solidFill>
        <a:latin typeface="+mn-lt"/>
        <a:ea typeface="+mn-ea"/>
        <a:cs typeface="+mn-cs"/>
      </a:defRPr>
    </a:lvl6pPr>
    <a:lvl7pPr marL="12524377" algn="l" defTabSz="4174795" rtl="0" eaLnBrk="1" latinLnBrk="0" hangingPunct="1">
      <a:defRPr sz="8200" kern="1200">
        <a:solidFill>
          <a:schemeClr val="tx1"/>
        </a:solidFill>
        <a:latin typeface="+mn-lt"/>
        <a:ea typeface="+mn-ea"/>
        <a:cs typeface="+mn-cs"/>
      </a:defRPr>
    </a:lvl7pPr>
    <a:lvl8pPr marL="14611770" algn="l" defTabSz="4174795" rtl="0" eaLnBrk="1" latinLnBrk="0" hangingPunct="1">
      <a:defRPr sz="8200" kern="1200">
        <a:solidFill>
          <a:schemeClr val="tx1"/>
        </a:solidFill>
        <a:latin typeface="+mn-lt"/>
        <a:ea typeface="+mn-ea"/>
        <a:cs typeface="+mn-cs"/>
      </a:defRPr>
    </a:lvl8pPr>
    <a:lvl9pPr marL="16699173" algn="l" defTabSz="4174795" rtl="0" eaLnBrk="1" latinLnBrk="0" hangingPunct="1">
      <a:defRPr sz="8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205766"/>
    <a:srgbClr val="387485"/>
    <a:srgbClr val="2B5A67"/>
    <a:srgbClr val="73B0C3"/>
    <a:srgbClr val="FFFF99"/>
    <a:srgbClr val="333333"/>
    <a:srgbClr val="397487"/>
    <a:srgbClr val="F2F2F2"/>
    <a:srgbClr val="215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94451" autoAdjust="0"/>
  </p:normalViewPr>
  <p:slideViewPr>
    <p:cSldViewPr>
      <p:cViewPr>
        <p:scale>
          <a:sx n="40" d="100"/>
          <a:sy n="40" d="100"/>
        </p:scale>
        <p:origin x="-918" y="4824"/>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8428" cy="511731"/>
          </a:xfrm>
          <a:prstGeom prst="rect">
            <a:avLst/>
          </a:prstGeom>
        </p:spPr>
        <p:txBody>
          <a:bodyPr vert="horz" lIns="95491" tIns="47745" rIns="95491" bIns="47745" rtlCol="0"/>
          <a:lstStyle>
            <a:lvl1pPr algn="l">
              <a:defRPr sz="1300"/>
            </a:lvl1pPr>
          </a:lstStyle>
          <a:p>
            <a:endParaRPr lang="pl-PL"/>
          </a:p>
        </p:txBody>
      </p:sp>
      <p:sp>
        <p:nvSpPr>
          <p:cNvPr id="3" name="Symbol zastępczy daty 2"/>
          <p:cNvSpPr>
            <a:spLocks noGrp="1"/>
          </p:cNvSpPr>
          <p:nvPr>
            <p:ph type="dt" idx="1"/>
          </p:nvPr>
        </p:nvSpPr>
        <p:spPr>
          <a:xfrm>
            <a:off x="4023991" y="0"/>
            <a:ext cx="3078428" cy="511731"/>
          </a:xfrm>
          <a:prstGeom prst="rect">
            <a:avLst/>
          </a:prstGeom>
        </p:spPr>
        <p:txBody>
          <a:bodyPr vert="horz" lIns="95491" tIns="47745" rIns="95491" bIns="47745" rtlCol="0"/>
          <a:lstStyle>
            <a:lvl1pPr algn="r">
              <a:defRPr sz="1300"/>
            </a:lvl1pPr>
          </a:lstStyle>
          <a:p>
            <a:fld id="{F61C8E9B-9746-4A7E-B326-BEB1DC9D2083}" type="datetimeFigureOut">
              <a:rPr lang="pl-PL" smtClean="0"/>
              <a:t>2023-05-08</a:t>
            </a:fld>
            <a:endParaRPr lang="pl-PL"/>
          </a:p>
        </p:txBody>
      </p:sp>
      <p:sp>
        <p:nvSpPr>
          <p:cNvPr id="4" name="Symbol zastępczy obrazu slajdu 3"/>
          <p:cNvSpPr>
            <a:spLocks noGrp="1" noRot="1" noChangeAspect="1"/>
          </p:cNvSpPr>
          <p:nvPr>
            <p:ph type="sldImg" idx="2"/>
          </p:nvPr>
        </p:nvSpPr>
        <p:spPr>
          <a:xfrm>
            <a:off x="2193925" y="766763"/>
            <a:ext cx="2716213" cy="3838575"/>
          </a:xfrm>
          <a:prstGeom prst="rect">
            <a:avLst/>
          </a:prstGeom>
          <a:noFill/>
          <a:ln w="12700">
            <a:solidFill>
              <a:prstClr val="black"/>
            </a:solidFill>
          </a:ln>
        </p:spPr>
        <p:txBody>
          <a:bodyPr vert="horz" lIns="95491" tIns="47745" rIns="95491" bIns="47745" rtlCol="0" anchor="ctr"/>
          <a:lstStyle/>
          <a:p>
            <a:endParaRPr lang="pl-PL"/>
          </a:p>
        </p:txBody>
      </p:sp>
      <p:sp>
        <p:nvSpPr>
          <p:cNvPr id="5" name="Symbol zastępczy notatek 4"/>
          <p:cNvSpPr>
            <a:spLocks noGrp="1"/>
          </p:cNvSpPr>
          <p:nvPr>
            <p:ph type="body" sz="quarter" idx="3"/>
          </p:nvPr>
        </p:nvSpPr>
        <p:spPr>
          <a:xfrm>
            <a:off x="710407" y="4861442"/>
            <a:ext cx="5683250" cy="4605576"/>
          </a:xfrm>
          <a:prstGeom prst="rect">
            <a:avLst/>
          </a:prstGeom>
        </p:spPr>
        <p:txBody>
          <a:bodyPr vert="horz" lIns="95491" tIns="47745" rIns="95491" bIns="47745"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721106"/>
            <a:ext cx="3078428" cy="511731"/>
          </a:xfrm>
          <a:prstGeom prst="rect">
            <a:avLst/>
          </a:prstGeom>
        </p:spPr>
        <p:txBody>
          <a:bodyPr vert="horz" lIns="95491" tIns="47745" rIns="95491" bIns="47745" rtlCol="0" anchor="b"/>
          <a:lstStyle>
            <a:lvl1pPr algn="l">
              <a:defRPr sz="1300"/>
            </a:lvl1pPr>
          </a:lstStyle>
          <a:p>
            <a:endParaRPr lang="pl-PL"/>
          </a:p>
        </p:txBody>
      </p:sp>
      <p:sp>
        <p:nvSpPr>
          <p:cNvPr id="7" name="Symbol zastępczy numeru slajdu 6"/>
          <p:cNvSpPr>
            <a:spLocks noGrp="1"/>
          </p:cNvSpPr>
          <p:nvPr>
            <p:ph type="sldNum" sz="quarter" idx="5"/>
          </p:nvPr>
        </p:nvSpPr>
        <p:spPr>
          <a:xfrm>
            <a:off x="4023991" y="9721106"/>
            <a:ext cx="3078428" cy="511731"/>
          </a:xfrm>
          <a:prstGeom prst="rect">
            <a:avLst/>
          </a:prstGeom>
        </p:spPr>
        <p:txBody>
          <a:bodyPr vert="horz" lIns="95491" tIns="47745" rIns="95491" bIns="47745" rtlCol="0" anchor="b"/>
          <a:lstStyle>
            <a:lvl1pPr algn="r">
              <a:defRPr sz="1300"/>
            </a:lvl1pPr>
          </a:lstStyle>
          <a:p>
            <a:fld id="{378ACE50-AFE7-43F8-9CFC-1F08F5FD4570}" type="slidenum">
              <a:rPr lang="pl-PL" smtClean="0"/>
              <a:t>‹#›</a:t>
            </a:fld>
            <a:endParaRPr lang="pl-PL"/>
          </a:p>
        </p:txBody>
      </p:sp>
    </p:spTree>
    <p:extLst>
      <p:ext uri="{BB962C8B-B14F-4D97-AF65-F5344CB8AC3E}">
        <p14:creationId xmlns:p14="http://schemas.microsoft.com/office/powerpoint/2010/main" val="40098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4180879" y="5374134"/>
            <a:ext cx="10998651" cy="32066375"/>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lIns="417643" tIns="208822" rIns="417643" bIns="208822" anchor="ctr">
            <a:noAutofit/>
          </a:bodyPr>
          <a:lstStyle>
            <a:lvl1pPr marL="0" indent="0" algn="ctr">
              <a:buNone/>
              <a:defRPr>
                <a:solidFill>
                  <a:schemeClr val="tx1"/>
                </a:solidFill>
              </a:defRPr>
            </a:lvl1pPr>
          </a:lstStyle>
          <a:p>
            <a:r>
              <a:rPr lang="pl-PL" noProof="0" smtClean="0"/>
              <a:t>Kliknij ikonę, aby dodać obraz</a:t>
            </a:r>
            <a:endParaRPr lang="en-US" noProof="0"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15834702" y="12522237"/>
            <a:ext cx="12054304" cy="10088854"/>
          </a:xfrm>
          <a:prstGeom prst="rect">
            <a:avLst/>
          </a:prstGeom>
        </p:spPr>
        <p:txBody>
          <a:bodyPr anchor="b">
            <a:normAutofit/>
          </a:bodyPr>
          <a:lstStyle>
            <a:lvl1pPr algn="l">
              <a:defRPr sz="196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15833443" y="22727581"/>
            <a:ext cx="12056205" cy="7849940"/>
          </a:xfrm>
          <a:prstGeom prst="rect">
            <a:avLst/>
          </a:prstGeom>
        </p:spPr>
        <p:txBody>
          <a:bodyPr lIns="417643" tIns="208822" rIns="417643" bIns="208822"/>
          <a:lstStyle>
            <a:lvl1pPr marL="0" indent="0" algn="l">
              <a:buNone/>
              <a:defRPr sz="11000" b="0" i="0" spc="1370">
                <a:solidFill>
                  <a:schemeClr val="accent6"/>
                </a:solidFill>
                <a:latin typeface="+mn-lt"/>
                <a:cs typeface="Calibri" panose="020F0502020204030204" pitchFamily="34" charset="0"/>
              </a:defRPr>
            </a:lvl1pPr>
            <a:lvl2pPr marL="2088215" indent="0" algn="ctr">
              <a:buNone/>
              <a:defRPr sz="9100"/>
            </a:lvl2pPr>
            <a:lvl3pPr marL="4176431" indent="0" algn="ctr">
              <a:buNone/>
              <a:defRPr sz="8200"/>
            </a:lvl3pPr>
            <a:lvl4pPr marL="6264646" indent="0" algn="ctr">
              <a:buNone/>
              <a:defRPr sz="7300"/>
            </a:lvl4pPr>
            <a:lvl5pPr marL="8352861" indent="0" algn="ctr">
              <a:buNone/>
              <a:defRPr sz="7300"/>
            </a:lvl5pPr>
            <a:lvl6pPr marL="10441076" indent="0" algn="ctr">
              <a:buNone/>
              <a:defRPr sz="7300"/>
            </a:lvl6pPr>
            <a:lvl7pPr marL="12529292" indent="0" algn="ctr">
              <a:buNone/>
              <a:defRPr sz="7300"/>
            </a:lvl7pPr>
            <a:lvl8pPr marL="14617507" indent="0" algn="ctr">
              <a:buNone/>
              <a:defRPr sz="7300"/>
            </a:lvl8pPr>
            <a:lvl9pPr marL="16705722" indent="0" algn="ctr">
              <a:buNone/>
              <a:defRPr sz="7300"/>
            </a:lvl9pPr>
          </a:lstStyle>
          <a:p>
            <a:r>
              <a:rPr lang="en-US" noProof="0"/>
              <a:t>CLICK TO EDIT SUBTITLE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ajd tytułowy">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15834702" y="12522237"/>
            <a:ext cx="12054304" cy="10088854"/>
          </a:xfrm>
          <a:prstGeom prst="rect">
            <a:avLst/>
          </a:prstGeom>
        </p:spPr>
        <p:txBody>
          <a:bodyPr anchor="b">
            <a:normAutofit/>
          </a:bodyPr>
          <a:lstStyle>
            <a:lvl1pPr algn="l">
              <a:defRPr sz="196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15833443" y="22727581"/>
            <a:ext cx="12056205" cy="7849940"/>
          </a:xfrm>
          <a:prstGeom prst="rect">
            <a:avLst/>
          </a:prstGeom>
        </p:spPr>
        <p:txBody>
          <a:bodyPr lIns="417643" tIns="208822" rIns="417643" bIns="208822"/>
          <a:lstStyle>
            <a:lvl1pPr marL="0" indent="0" algn="l">
              <a:buNone/>
              <a:defRPr sz="11000" b="0" i="0" spc="1370">
                <a:solidFill>
                  <a:schemeClr val="accent6"/>
                </a:solidFill>
                <a:latin typeface="+mn-lt"/>
                <a:cs typeface="Calibri" panose="020F0502020204030204" pitchFamily="34" charset="0"/>
              </a:defRPr>
            </a:lvl1pPr>
            <a:lvl2pPr marL="2088215" indent="0" algn="ctr">
              <a:buNone/>
              <a:defRPr sz="9100"/>
            </a:lvl2pPr>
            <a:lvl3pPr marL="4176431" indent="0" algn="ctr">
              <a:buNone/>
              <a:defRPr sz="8200"/>
            </a:lvl3pPr>
            <a:lvl4pPr marL="6264646" indent="0" algn="ctr">
              <a:buNone/>
              <a:defRPr sz="7300"/>
            </a:lvl4pPr>
            <a:lvl5pPr marL="8352861" indent="0" algn="ctr">
              <a:buNone/>
              <a:defRPr sz="7300"/>
            </a:lvl5pPr>
            <a:lvl6pPr marL="10441076" indent="0" algn="ctr">
              <a:buNone/>
              <a:defRPr sz="7300"/>
            </a:lvl6pPr>
            <a:lvl7pPr marL="12529292" indent="0" algn="ctr">
              <a:buNone/>
              <a:defRPr sz="7300"/>
            </a:lvl7pPr>
            <a:lvl8pPr marL="14617507" indent="0" algn="ctr">
              <a:buNone/>
              <a:defRPr sz="7300"/>
            </a:lvl8pPr>
            <a:lvl9pPr marL="16705722" indent="0" algn="ctr">
              <a:buNone/>
              <a:defRPr sz="73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rostokąt 7"/>
          <p:cNvSpPr/>
          <p:nvPr userDrawn="1"/>
        </p:nvSpPr>
        <p:spPr>
          <a:xfrm>
            <a:off x="361987" y="362262"/>
            <a:ext cx="29556000" cy="42084000"/>
          </a:xfrm>
          <a:prstGeom prst="rect">
            <a:avLst/>
          </a:prstGeom>
          <a:solidFill>
            <a:srgbClr val="F2F2F2">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63456172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główek sekcji">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xmlns="" id="{71D0E8AA-902F-440D-9C55-2A391C22396A}"/>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17" name="Parallelogram 16">
            <a:extLst>
              <a:ext uri="{FF2B5EF4-FFF2-40B4-BE49-F238E27FC236}">
                <a16:creationId xmlns:a16="http://schemas.microsoft.com/office/drawing/2014/main" xmlns="" id="{7D937721-835D-4D84-94A3-6C79D4639514}"/>
              </a:ext>
            </a:extLst>
          </p:cNvPr>
          <p:cNvSpPr/>
          <p:nvPr/>
        </p:nvSpPr>
        <p:spPr>
          <a:xfrm rot="19958790">
            <a:off x="-1582854" y="22397860"/>
            <a:ext cx="9587076" cy="10904701"/>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p:nvCxnSpPr>
        <p:spPr>
          <a:xfrm flipV="1">
            <a:off x="2" y="6305113"/>
            <a:ext cx="4433854" cy="56647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15606514" y="12405736"/>
            <a:ext cx="12198502" cy="11172507"/>
          </a:xfrm>
          <a:prstGeom prst="rect">
            <a:avLst/>
          </a:prstGeom>
        </p:spPr>
        <p:txBody>
          <a:bodyPr anchor="b">
            <a:normAutofit/>
          </a:bodyPr>
          <a:lstStyle>
            <a:lvl1pPr>
              <a:defRPr sz="183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15606514" y="23670443"/>
            <a:ext cx="12198502" cy="5683958"/>
          </a:xfrm>
          <a:prstGeom prst="rect">
            <a:avLst/>
          </a:prstGeom>
        </p:spPr>
        <p:txBody>
          <a:bodyPr lIns="417643" tIns="208822" rIns="417643" bIns="208822">
            <a:normAutofit/>
          </a:bodyPr>
          <a:lstStyle>
            <a:lvl1pPr marL="0" indent="0">
              <a:buNone/>
              <a:defRPr sz="9100" b="0" i="0" spc="1370">
                <a:solidFill>
                  <a:schemeClr val="accent6"/>
                </a:solidFill>
                <a:latin typeface="+mn-lt"/>
                <a:cs typeface="Calibri" panose="020F0502020204030204" pitchFamily="34" charset="0"/>
              </a:defRPr>
            </a:lvl1pPr>
            <a:lvl2pPr marL="2088215" indent="0">
              <a:buNone/>
              <a:defRPr sz="9100">
                <a:solidFill>
                  <a:schemeClr val="tx1">
                    <a:tint val="75000"/>
                  </a:schemeClr>
                </a:solidFill>
              </a:defRPr>
            </a:lvl2pPr>
            <a:lvl3pPr marL="4176431" indent="0">
              <a:buNone/>
              <a:defRPr sz="8200">
                <a:solidFill>
                  <a:schemeClr val="tx1">
                    <a:tint val="75000"/>
                  </a:schemeClr>
                </a:solidFill>
              </a:defRPr>
            </a:lvl3pPr>
            <a:lvl4pPr marL="6264646" indent="0">
              <a:buNone/>
              <a:defRPr sz="7300">
                <a:solidFill>
                  <a:schemeClr val="tx1">
                    <a:tint val="75000"/>
                  </a:schemeClr>
                </a:solidFill>
              </a:defRPr>
            </a:lvl4pPr>
            <a:lvl5pPr marL="8352861" indent="0">
              <a:buNone/>
              <a:defRPr sz="7300">
                <a:solidFill>
                  <a:schemeClr val="tx1">
                    <a:tint val="75000"/>
                  </a:schemeClr>
                </a:solidFill>
              </a:defRPr>
            </a:lvl5pPr>
            <a:lvl6pPr marL="10441076" indent="0">
              <a:buNone/>
              <a:defRPr sz="7300">
                <a:solidFill>
                  <a:schemeClr val="tx1">
                    <a:tint val="75000"/>
                  </a:schemeClr>
                </a:solidFill>
              </a:defRPr>
            </a:lvl6pPr>
            <a:lvl7pPr marL="12529292" indent="0">
              <a:buNone/>
              <a:defRPr sz="7300">
                <a:solidFill>
                  <a:schemeClr val="tx1">
                    <a:tint val="75000"/>
                  </a:schemeClr>
                </a:solidFill>
              </a:defRPr>
            </a:lvl7pPr>
            <a:lvl8pPr marL="14617507" indent="0">
              <a:buNone/>
              <a:defRPr sz="7300">
                <a:solidFill>
                  <a:schemeClr val="tx1">
                    <a:tint val="75000"/>
                  </a:schemeClr>
                </a:solidFill>
              </a:defRPr>
            </a:lvl8pPr>
            <a:lvl9pPr marL="16705722" indent="0">
              <a:buNone/>
              <a:defRPr sz="73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p:nvSpPr>
        <p:spPr>
          <a:xfrm>
            <a:off x="19258064" y="3"/>
            <a:ext cx="5609365" cy="4636772"/>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p:nvCxnSpPr>
        <p:spPr>
          <a:xfrm flipV="1">
            <a:off x="2" y="2550297"/>
            <a:ext cx="16380178" cy="21242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p:nvCxnSpPr>
        <p:spPr>
          <a:xfrm flipV="1">
            <a:off x="-44301" y="32876947"/>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p:nvSpPr>
        <p:spPr>
          <a:xfrm rot="19958790">
            <a:off x="-345304" y="21267217"/>
            <a:ext cx="3572398" cy="1476763"/>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ytuł i zawartość">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p:nvCxnSpPr>
        <p:spPr>
          <a:xfrm flipH="1" flipV="1">
            <a:off x="-22965" y="22683703"/>
            <a:ext cx="4750168" cy="98188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p:nvGrpSpPr>
        <p:grpSpPr>
          <a:xfrm flipH="1">
            <a:off x="18779267" y="9"/>
            <a:ext cx="12000328" cy="22103425"/>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xmlns="" id="{F0BB4D3D-930C-4FF4-BB7C-2CB24208150C}"/>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endParaRPr lang="pl-PL"/>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1288184" y="10436376"/>
            <a:ext cx="26910043" cy="28121037"/>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Tree>
    <p:extLst>
      <p:ext uri="{BB962C8B-B14F-4D97-AF65-F5344CB8AC3E}">
        <p14:creationId xmlns:p14="http://schemas.microsoft.com/office/powerpoint/2010/main" val="254343043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wa elementy zawartości">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p:nvCxnSpPr>
        <p:spPr>
          <a:xfrm flipH="1" flipV="1">
            <a:off x="-22965" y="22683703"/>
            <a:ext cx="4750168" cy="98188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p:nvGrpSpPr>
        <p:grpSpPr>
          <a:xfrm flipH="1">
            <a:off x="18779267" y="9"/>
            <a:ext cx="12000328" cy="22103425"/>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xmlns="" id="{F0BB4D3D-930C-4FF4-BB7C-2CB24208150C}"/>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endParaRPr lang="pl-PL"/>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1315527" y="10306040"/>
            <a:ext cx="12868989" cy="28251373"/>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15329238" y="10306040"/>
            <a:ext cx="12868989" cy="28251373"/>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Tree>
    <p:extLst>
      <p:ext uri="{BB962C8B-B14F-4D97-AF65-F5344CB8AC3E}">
        <p14:creationId xmlns:p14="http://schemas.microsoft.com/office/powerpoint/2010/main" val="128481316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p:nvCxnSpPr>
        <p:spPr>
          <a:xfrm flipH="1" flipV="1">
            <a:off x="-22965" y="22683703"/>
            <a:ext cx="4750168" cy="98188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p:nvGrpSpPr>
        <p:grpSpPr>
          <a:xfrm flipH="1">
            <a:off x="18779267" y="9"/>
            <a:ext cx="12000328" cy="22103425"/>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xmlns="" id="{F0BB4D3D-930C-4FF4-BB7C-2CB24208150C}"/>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endParaRPr lang="pl-PL"/>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1288187" y="10494037"/>
            <a:ext cx="13367947" cy="5142966"/>
          </a:xfrm>
          <a:prstGeom prst="rect">
            <a:avLst/>
          </a:prstGeom>
        </p:spPr>
        <p:txBody>
          <a:bodyPr lIns="417643" tIns="208822" rIns="417643" bIns="208822" anchor="b"/>
          <a:lstStyle>
            <a:lvl1pPr marL="0" indent="0">
              <a:buNone/>
              <a:defRPr lang="en-US" b="1" dirty="0">
                <a:solidFill>
                  <a:schemeClr val="accent6"/>
                </a:solidFill>
              </a:defRPr>
            </a:lvl1pPr>
          </a:lstStyle>
          <a:p>
            <a:pPr marL="1044108" lvl="0" indent="-1044108"/>
            <a:r>
              <a:rPr lang="pl-PL" noProof="0" smtClean="0"/>
              <a:t>Kliknij, aby edytować style wzorca tekstu</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15329239" y="10494037"/>
            <a:ext cx="12872933" cy="5142966"/>
          </a:xfrm>
          <a:prstGeom prst="rect">
            <a:avLst/>
          </a:prstGeom>
        </p:spPr>
        <p:txBody>
          <a:bodyPr lIns="417643" tIns="208822" rIns="417643" bIns="208822" anchor="b"/>
          <a:lstStyle>
            <a:lvl1pPr marL="0" indent="0">
              <a:buNone/>
              <a:defRPr sz="11000" b="1">
                <a:solidFill>
                  <a:schemeClr val="accent6"/>
                </a:solidFill>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pl-PL" noProof="0" smtClean="0"/>
              <a:t>Kliknij, aby edytować style wzorca tekstu</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15329239" y="15637003"/>
            <a:ext cx="12872933" cy="22999676"/>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1288187" y="15637003"/>
            <a:ext cx="13390915" cy="22999676"/>
          </a:xfrm>
          <a:prstGeom prst="rect">
            <a:avLst/>
          </a:prstGeom>
        </p:spPr>
        <p:txBody>
          <a:bodyPr lIns="417643" tIns="208822" rIns="417643" bIns="208822"/>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Tree>
    <p:extLst>
      <p:ext uri="{BB962C8B-B14F-4D97-AF65-F5344CB8AC3E}">
        <p14:creationId xmlns:p14="http://schemas.microsoft.com/office/powerpoint/2010/main" val="245226781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awartość z podpisem">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1786129" y="27303309"/>
            <a:ext cx="13191648" cy="8283500"/>
          </a:xfrm>
          <a:prstGeom prst="rect">
            <a:avLst/>
          </a:prstGeom>
        </p:spPr>
        <p:txBody>
          <a:bodyPr anchor="b">
            <a:normAutofit/>
          </a:bodyPr>
          <a:lstStyle>
            <a:lvl1pPr marL="0" indent="0" algn="r">
              <a:buFont typeface="Arial" panose="020B0604020202020204" pitchFamily="34" charset="0"/>
              <a:buNone/>
              <a:defRPr sz="196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1786129" y="35586821"/>
            <a:ext cx="13191648" cy="5814575"/>
          </a:xfrm>
          <a:prstGeom prst="rect">
            <a:avLst/>
          </a:prstGeom>
        </p:spPr>
        <p:txBody>
          <a:bodyPr lIns="417643" tIns="208822" rIns="417643" bIns="208822"/>
          <a:lstStyle>
            <a:lvl1pPr marL="0" indent="0" algn="r">
              <a:buFont typeface="Arial" panose="020B0604020202020204" pitchFamily="34" charset="0"/>
              <a:buNone/>
              <a:defRPr sz="7300">
                <a:solidFill>
                  <a:schemeClr val="accent6"/>
                </a:solidFill>
              </a:defRPr>
            </a:lvl1pPr>
            <a:lvl2pPr marL="2088215" indent="0">
              <a:buNone/>
              <a:defRPr sz="6400"/>
            </a:lvl2pPr>
            <a:lvl3pPr marL="4176431" indent="0">
              <a:buNone/>
              <a:defRPr sz="5500"/>
            </a:lvl3pPr>
            <a:lvl4pPr marL="6264646" indent="0">
              <a:buNone/>
              <a:defRPr sz="4600"/>
            </a:lvl4pPr>
            <a:lvl5pPr marL="8352861" indent="0">
              <a:buNone/>
              <a:defRPr sz="4600"/>
            </a:lvl5pPr>
            <a:lvl6pPr marL="10441076" indent="0">
              <a:buNone/>
              <a:defRPr sz="4600"/>
            </a:lvl6pPr>
            <a:lvl7pPr marL="12529292" indent="0">
              <a:buNone/>
              <a:defRPr sz="4600"/>
            </a:lvl7pPr>
            <a:lvl8pPr marL="14617507" indent="0">
              <a:buNone/>
              <a:defRPr sz="4600"/>
            </a:lvl8pPr>
            <a:lvl9pPr marL="16705722" indent="0">
              <a:buNone/>
              <a:defRPr sz="4600"/>
            </a:lvl9pPr>
          </a:lstStyle>
          <a:p>
            <a:pPr lvl="0"/>
            <a:r>
              <a:rPr lang="pl-PL" noProof="0" smtClean="0"/>
              <a:t>Kliknij, aby edytować style wzorca tekstu</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15302206" y="14298928"/>
            <a:ext cx="14413964" cy="27102465"/>
          </a:xfrm>
          <a:prstGeom prst="rect">
            <a:avLst/>
          </a:prstGeom>
        </p:spPr>
        <p:txBody>
          <a:bodyPr lIns="417643" tIns="208822" rIns="417643" bIns="208822"/>
          <a:lstStyle>
            <a:lvl1pPr>
              <a:buClr>
                <a:schemeClr val="accent2"/>
              </a:buClr>
              <a:defRPr sz="11000"/>
            </a:lvl1pPr>
            <a:lvl2pPr>
              <a:buClr>
                <a:schemeClr val="accent2"/>
              </a:buClr>
              <a:defRPr sz="9100"/>
            </a:lvl2pPr>
            <a:lvl3pPr>
              <a:buClr>
                <a:schemeClr val="accent2"/>
              </a:buClr>
              <a:defRPr sz="8200"/>
            </a:lvl3pPr>
            <a:lvl4pPr>
              <a:buClr>
                <a:schemeClr val="accent2"/>
              </a:buClr>
              <a:defRPr sz="7300"/>
            </a:lvl4pPr>
            <a:lvl5pPr>
              <a:buClr>
                <a:schemeClr val="accent2"/>
              </a:buClr>
              <a:defRPr sz="7300"/>
            </a:lvl5pPr>
            <a:lvl6pPr>
              <a:defRPr sz="9100"/>
            </a:lvl6pPr>
            <a:lvl7pPr>
              <a:defRPr sz="9100"/>
            </a:lvl7pPr>
            <a:lvl8pPr>
              <a:defRPr sz="9100"/>
            </a:lvl8pPr>
            <a:lvl9pPr>
              <a:defRPr sz="91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Tree>
    <p:extLst>
      <p:ext uri="{BB962C8B-B14F-4D97-AF65-F5344CB8AC3E}">
        <p14:creationId xmlns:p14="http://schemas.microsoft.com/office/powerpoint/2010/main" val="25526537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1786129" y="27303309"/>
            <a:ext cx="13191648" cy="8283500"/>
          </a:xfrm>
          <a:prstGeom prst="rect">
            <a:avLst/>
          </a:prstGeom>
        </p:spPr>
        <p:txBody>
          <a:bodyPr anchor="b">
            <a:normAutofit/>
          </a:bodyPr>
          <a:lstStyle>
            <a:lvl1pPr marL="0" indent="0" algn="r">
              <a:buFont typeface="Arial" panose="020B0604020202020204" pitchFamily="34" charset="0"/>
              <a:buNone/>
              <a:defRPr sz="196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1786129" y="35586821"/>
            <a:ext cx="13191648" cy="5814575"/>
          </a:xfrm>
          <a:prstGeom prst="rect">
            <a:avLst/>
          </a:prstGeom>
        </p:spPr>
        <p:txBody>
          <a:bodyPr lIns="417643" tIns="208822" rIns="417643" bIns="208822"/>
          <a:lstStyle>
            <a:lvl1pPr marL="0" indent="0" algn="r">
              <a:buFont typeface="Arial" panose="020B0604020202020204" pitchFamily="34" charset="0"/>
              <a:buNone/>
              <a:defRPr sz="7300">
                <a:solidFill>
                  <a:schemeClr val="accent6"/>
                </a:solidFill>
              </a:defRPr>
            </a:lvl1pPr>
            <a:lvl2pPr marL="2088215" indent="0">
              <a:buNone/>
              <a:defRPr sz="6400"/>
            </a:lvl2pPr>
            <a:lvl3pPr marL="4176431" indent="0">
              <a:buNone/>
              <a:defRPr sz="5500"/>
            </a:lvl3pPr>
            <a:lvl4pPr marL="6264646" indent="0">
              <a:buNone/>
              <a:defRPr sz="4600"/>
            </a:lvl4pPr>
            <a:lvl5pPr marL="8352861" indent="0">
              <a:buNone/>
              <a:defRPr sz="4600"/>
            </a:lvl5pPr>
            <a:lvl6pPr marL="10441076" indent="0">
              <a:buNone/>
              <a:defRPr sz="4600"/>
            </a:lvl6pPr>
            <a:lvl7pPr marL="12529292" indent="0">
              <a:buNone/>
              <a:defRPr sz="4600"/>
            </a:lvl7pPr>
            <a:lvl8pPr marL="14617507" indent="0">
              <a:buNone/>
              <a:defRPr sz="4600"/>
            </a:lvl8pPr>
            <a:lvl9pPr marL="16705722" indent="0">
              <a:buNone/>
              <a:defRPr sz="4600"/>
            </a:lvl9pPr>
          </a:lstStyle>
          <a:p>
            <a:pPr lvl="0"/>
            <a:r>
              <a:rPr lang="pl-PL" noProof="0" smtClean="0"/>
              <a:t>Kliknij, aby edytować style wzorca tekstu</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15522390" y="14181245"/>
            <a:ext cx="14193781" cy="27220142"/>
          </a:xfrm>
          <a:prstGeom prst="rect">
            <a:avLst/>
          </a:prstGeom>
        </p:spPr>
        <p:txBody>
          <a:bodyPr lIns="417643" tIns="208822" rIns="417643" bIns="208822"/>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r>
              <a:rPr lang="pl-PL" noProof="0" smtClean="0"/>
              <a:t>Kliknij ikonę, aby dodać obraz</a:t>
            </a:r>
            <a:endParaRPr lang="en-US" noProof="0" dirty="0"/>
          </a:p>
        </p:txBody>
      </p:sp>
    </p:spTree>
    <p:extLst>
      <p:ext uri="{BB962C8B-B14F-4D97-AF65-F5344CB8AC3E}">
        <p14:creationId xmlns:p14="http://schemas.microsoft.com/office/powerpoint/2010/main" val="261430260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usty">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CC52C5C1-EC33-44C1-9D54-A1058BBF1812}"/>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8A0030CD-8C9E-4AA5-8C5D-F9B2EDB7E17A}"/>
              </a:ext>
            </a:extLst>
          </p:cNvPr>
          <p:cNvGrpSpPr/>
          <p:nvPr/>
        </p:nvGrpSpPr>
        <p:grpSpPr>
          <a:xfrm flipH="1">
            <a:off x="18779267" y="9"/>
            <a:ext cx="12000328" cy="22103425"/>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xmlns="" id="{406089BB-36DC-4E23-B215-527A8A18FCFB}"/>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endParaRPr lang="pl-PL"/>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BC91494F-4CAE-47F5-A982-7785C44F6DA1}" type="slidenum">
              <a:rPr lang="pl-PL" smtClean="0"/>
              <a:t>‹#›</a:t>
            </a:fld>
            <a:endParaRPr lang="pl-PL"/>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ylko tytuł">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7E8A2C98-F26E-415A-B931-1B89CA46C1CF}"/>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p:nvGrpSpPr>
        <p:grpSpPr>
          <a:xfrm flipH="1">
            <a:off x="18779267" y="9"/>
            <a:ext cx="12000328" cy="22103425"/>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xmlns="" id="{41E23981-B12A-4AC3-A030-337BBBA5E45B}"/>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xmlns="" id="{59067A2C-FE71-4381-BE51-08DAC5E4354A}"/>
              </a:ext>
            </a:extLst>
          </p:cNvPr>
          <p:cNvSpPr>
            <a:spLocks noGrp="1"/>
          </p:cNvSpPr>
          <p:nvPr>
            <p:ph type="title" hasCustomPrompt="1"/>
          </p:nvPr>
        </p:nvSpPr>
        <p:spPr>
          <a:xfrm>
            <a:off x="1288185" y="1304780"/>
            <a:ext cx="20696340" cy="7587721"/>
          </a:xfrm>
          <a:prstGeom prst="rect">
            <a:avLst/>
          </a:prstGeom>
        </p:spPr>
        <p:txBody>
          <a:bodyPr anchor="b">
            <a:normAutofit/>
          </a:bodyPr>
          <a:lstStyle>
            <a:lvl1pPr>
              <a:defRPr sz="201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endParaRPr lang="pl-PL"/>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BC91494F-4CAE-47F5-A982-7785C44F6DA1}" type="slidenum">
              <a:rPr lang="pl-PL" smtClean="0"/>
              <a:t>‹#›</a:t>
            </a:fld>
            <a:endParaRPr lang="pl-PL"/>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CE2EB-00DF-4EBA-BF1F-D37805D45585}"/>
              </a:ext>
            </a:extLst>
          </p:cNvPr>
          <p:cNvSpPr>
            <a:spLocks noGrp="1"/>
          </p:cNvSpPr>
          <p:nvPr>
            <p:ph type="title"/>
          </p:nvPr>
        </p:nvSpPr>
        <p:spPr/>
        <p:txBody>
          <a:bodyPr/>
          <a:lstStyle/>
          <a:p>
            <a:r>
              <a:rPr lang="pl-PL" smtClean="0"/>
              <a:t>Kliknij, aby edytować styl</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xmlns="" id="{71D0E8AA-902F-440D-9C55-2A391C22396A}"/>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17" name="Parallelogram 16">
            <a:extLst>
              <a:ext uri="{FF2B5EF4-FFF2-40B4-BE49-F238E27FC236}">
                <a16:creationId xmlns:a16="http://schemas.microsoft.com/office/drawing/2014/main" xmlns="" id="{7D937721-835D-4D84-94A3-6C79D4639514}"/>
              </a:ext>
            </a:extLst>
          </p:cNvPr>
          <p:cNvSpPr/>
          <p:nvPr/>
        </p:nvSpPr>
        <p:spPr>
          <a:xfrm rot="19958790">
            <a:off x="-1582854" y="22397860"/>
            <a:ext cx="9587076" cy="10904701"/>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p:nvCxnSpPr>
        <p:spPr>
          <a:xfrm flipV="1">
            <a:off x="2" y="6305113"/>
            <a:ext cx="4433854" cy="56647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15606514" y="12405736"/>
            <a:ext cx="12198502" cy="11172507"/>
          </a:xfrm>
          <a:prstGeom prst="rect">
            <a:avLst/>
          </a:prstGeom>
        </p:spPr>
        <p:txBody>
          <a:bodyPr anchor="b">
            <a:normAutofit/>
          </a:bodyPr>
          <a:lstStyle>
            <a:lvl1pPr>
              <a:defRPr sz="183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15606514" y="23670443"/>
            <a:ext cx="12198502" cy="5683958"/>
          </a:xfrm>
          <a:prstGeom prst="rect">
            <a:avLst/>
          </a:prstGeom>
        </p:spPr>
        <p:txBody>
          <a:bodyPr lIns="417643" tIns="208822" rIns="417643" bIns="208822">
            <a:normAutofit/>
          </a:bodyPr>
          <a:lstStyle>
            <a:lvl1pPr marL="0" indent="0">
              <a:buNone/>
              <a:defRPr sz="9100" b="0" i="0" spc="1370">
                <a:solidFill>
                  <a:schemeClr val="accent6"/>
                </a:solidFill>
                <a:latin typeface="+mn-lt"/>
                <a:cs typeface="Calibri" panose="020F0502020204030204" pitchFamily="34" charset="0"/>
              </a:defRPr>
            </a:lvl1pPr>
            <a:lvl2pPr marL="2088215" indent="0">
              <a:buNone/>
              <a:defRPr sz="9100">
                <a:solidFill>
                  <a:schemeClr val="tx1">
                    <a:tint val="75000"/>
                  </a:schemeClr>
                </a:solidFill>
              </a:defRPr>
            </a:lvl2pPr>
            <a:lvl3pPr marL="4176431" indent="0">
              <a:buNone/>
              <a:defRPr sz="8200">
                <a:solidFill>
                  <a:schemeClr val="tx1">
                    <a:tint val="75000"/>
                  </a:schemeClr>
                </a:solidFill>
              </a:defRPr>
            </a:lvl3pPr>
            <a:lvl4pPr marL="6264646" indent="0">
              <a:buNone/>
              <a:defRPr sz="7300">
                <a:solidFill>
                  <a:schemeClr val="tx1">
                    <a:tint val="75000"/>
                  </a:schemeClr>
                </a:solidFill>
              </a:defRPr>
            </a:lvl4pPr>
            <a:lvl5pPr marL="8352861" indent="0">
              <a:buNone/>
              <a:defRPr sz="7300">
                <a:solidFill>
                  <a:schemeClr val="tx1">
                    <a:tint val="75000"/>
                  </a:schemeClr>
                </a:solidFill>
              </a:defRPr>
            </a:lvl5pPr>
            <a:lvl6pPr marL="10441076" indent="0">
              <a:buNone/>
              <a:defRPr sz="7300">
                <a:solidFill>
                  <a:schemeClr val="tx1">
                    <a:tint val="75000"/>
                  </a:schemeClr>
                </a:solidFill>
              </a:defRPr>
            </a:lvl6pPr>
            <a:lvl7pPr marL="12529292" indent="0">
              <a:buNone/>
              <a:defRPr sz="7300">
                <a:solidFill>
                  <a:schemeClr val="tx1">
                    <a:tint val="75000"/>
                  </a:schemeClr>
                </a:solidFill>
              </a:defRPr>
            </a:lvl7pPr>
            <a:lvl8pPr marL="14617507" indent="0">
              <a:buNone/>
              <a:defRPr sz="7300">
                <a:solidFill>
                  <a:schemeClr val="tx1">
                    <a:tint val="75000"/>
                  </a:schemeClr>
                </a:solidFill>
              </a:defRPr>
            </a:lvl8pPr>
            <a:lvl9pPr marL="16705722" indent="0">
              <a:buNone/>
              <a:defRPr sz="73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p:nvSpPr>
        <p:spPr>
          <a:xfrm>
            <a:off x="19258064" y="3"/>
            <a:ext cx="5609365" cy="4636772"/>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p:nvCxnSpPr>
        <p:spPr>
          <a:xfrm flipV="1">
            <a:off x="2" y="2550297"/>
            <a:ext cx="16380178" cy="21242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4180879" y="5374134"/>
            <a:ext cx="10998651" cy="32066375"/>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lIns="417643" tIns="208822" rIns="417643" bIns="208822" anchor="ctr">
            <a:noAutofit/>
          </a:bodyPr>
          <a:lstStyle>
            <a:lvl1pPr marL="0" indent="0" algn="ctr">
              <a:buNone/>
              <a:defRPr>
                <a:solidFill>
                  <a:schemeClr val="tx1"/>
                </a:solidFill>
              </a:defRPr>
            </a:lvl1pPr>
          </a:lstStyle>
          <a:p>
            <a:r>
              <a:rPr lang="pl-PL" noProof="0" smtClean="0"/>
              <a:t>Kliknij ikonę, aby dodać obraz</a:t>
            </a:r>
            <a:endParaRPr lang="en-US" noProof="0"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p:nvCxnSpPr>
        <p:spPr>
          <a:xfrm flipV="1">
            <a:off x="-44301" y="32876947"/>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p:nvSpPr>
        <p:spPr>
          <a:xfrm rot="19958790">
            <a:off x="-345304" y="21267217"/>
            <a:ext cx="3572398" cy="1476763"/>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1513999" y="2280843"/>
            <a:ext cx="16149320" cy="4989372"/>
          </a:xfrm>
        </p:spPr>
        <p:txBody>
          <a:bodyPr/>
          <a:lstStyle/>
          <a:p>
            <a:r>
              <a:rPr lang="pl-PL" smtClean="0"/>
              <a:t>Kliknij, aby edytować styl</a:t>
            </a:r>
            <a:endParaRPr lang="en-US" dirty="0"/>
          </a:p>
        </p:txBody>
      </p:sp>
      <p:sp>
        <p:nvSpPr>
          <p:cNvPr id="3" name="Content Placeholder 2"/>
          <p:cNvSpPr>
            <a:spLocks noGrp="1"/>
          </p:cNvSpPr>
          <p:nvPr>
            <p:ph idx="1"/>
          </p:nvPr>
        </p:nvSpPr>
        <p:spPr>
          <a:xfrm>
            <a:off x="1513999" y="9988656"/>
            <a:ext cx="27251978" cy="28539017"/>
          </a:xfrm>
          <a:prstGeom prst="rect">
            <a:avLst/>
          </a:prstGeom>
        </p:spPr>
        <p:txBody>
          <a:bodyPr lIns="417643" tIns="208822" rIns="417643" bIns="208822"/>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Footer Placeholder 4"/>
          <p:cNvSpPr>
            <a:spLocks noGrp="1"/>
          </p:cNvSpPr>
          <p:nvPr>
            <p:ph type="ftr" sz="quarter" idx="11"/>
          </p:nvPr>
        </p:nvSpPr>
        <p:spPr>
          <a:xfrm>
            <a:off x="18924985" y="1081128"/>
            <a:ext cx="8175593" cy="1877826"/>
          </a:xfrm>
        </p:spPr>
        <p:txBody>
          <a:bodyPr/>
          <a:lstStyle>
            <a:lvl1pPr>
              <a:defRPr/>
            </a:lvl1pPr>
          </a:lstStyle>
          <a:p>
            <a:endParaRPr lang="pl-PL"/>
          </a:p>
        </p:txBody>
      </p:sp>
      <p:sp>
        <p:nvSpPr>
          <p:cNvPr id="6" name="Slide Number Placeholder 5"/>
          <p:cNvSpPr>
            <a:spLocks noGrp="1"/>
          </p:cNvSpPr>
          <p:nvPr>
            <p:ph type="sldNum" sz="quarter" idx="12"/>
          </p:nvPr>
        </p:nvSpPr>
        <p:spPr/>
        <p:txBody>
          <a:bodyPr/>
          <a:lstStyle/>
          <a:p>
            <a:fld id="{BC91494F-4CAE-47F5-A982-7785C44F6DA1}"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1319729" y="19955561"/>
            <a:ext cx="12275980" cy="18465936"/>
          </a:xfrm>
          <a:prstGeom prst="rect">
            <a:avLst/>
          </a:prstGeom>
        </p:spPr>
        <p:txBody>
          <a:bodyPr lIns="417643" tIns="208822" rIns="417643" bIns="208822">
            <a:normAutofit/>
          </a:bodyPr>
          <a:lstStyle>
            <a:lvl1pPr>
              <a:buClr>
                <a:schemeClr val="accent2"/>
              </a:buClr>
              <a:defRPr sz="11000">
                <a:solidFill>
                  <a:schemeClr val="tx1"/>
                </a:solidFill>
              </a:defRPr>
            </a:lvl1pPr>
            <a:lvl2pPr>
              <a:buClr>
                <a:schemeClr val="accent2"/>
              </a:buClr>
              <a:defRPr sz="9100">
                <a:solidFill>
                  <a:schemeClr val="tx1"/>
                </a:solidFill>
              </a:defRPr>
            </a:lvl2pPr>
            <a:lvl3pPr>
              <a:buClr>
                <a:schemeClr val="accent2"/>
              </a:buClr>
              <a:defRPr sz="8200">
                <a:solidFill>
                  <a:schemeClr val="tx1"/>
                </a:solidFill>
              </a:defRPr>
            </a:lvl3pPr>
            <a:lvl4pPr>
              <a:buClr>
                <a:schemeClr val="accent2"/>
              </a:buClr>
              <a:defRPr sz="7300">
                <a:solidFill>
                  <a:schemeClr val="tx1"/>
                </a:solidFill>
              </a:defRPr>
            </a:lvl4pPr>
            <a:lvl5pPr>
              <a:buClr>
                <a:schemeClr val="accent2"/>
              </a:buClr>
              <a:defRPr sz="7300">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
        <p:nvSpPr>
          <p:cNvPr id="24" name="Right Triangle 23">
            <a:extLst>
              <a:ext uri="{FF2B5EF4-FFF2-40B4-BE49-F238E27FC236}">
                <a16:creationId xmlns:a16="http://schemas.microsoft.com/office/drawing/2014/main" xmlns="" id="{BD6ACE60-499D-41AB-89C4-D537D7C3D22A}"/>
              </a:ext>
            </a:extLst>
          </p:cNvPr>
          <p:cNvSpPr/>
          <p:nvPr/>
        </p:nvSpPr>
        <p:spPr>
          <a:xfrm flipH="1" flipV="1">
            <a:off x="4569031" y="-37"/>
            <a:ext cx="25710944" cy="3519815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25" name="Parallelogram 24">
            <a:extLst>
              <a:ext uri="{FF2B5EF4-FFF2-40B4-BE49-F238E27FC236}">
                <a16:creationId xmlns:a16="http://schemas.microsoft.com/office/drawing/2014/main" xmlns="" id="{18C08F43-D42B-4CF1-912F-BC83D72AB415}"/>
              </a:ext>
            </a:extLst>
          </p:cNvPr>
          <p:cNvSpPr/>
          <p:nvPr/>
        </p:nvSpPr>
        <p:spPr>
          <a:xfrm flipH="1">
            <a:off x="7396515" y="-28"/>
            <a:ext cx="10235264" cy="8165361"/>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p:nvCxnSpPr>
        <p:spPr>
          <a:xfrm flipV="1">
            <a:off x="15833905" y="31504509"/>
            <a:ext cx="3786424" cy="11257057"/>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p:ph type="body" sz="quarter" idx="13" hasCustomPrompt="1"/>
          </p:nvPr>
        </p:nvSpPr>
        <p:spPr>
          <a:xfrm>
            <a:off x="1319734" y="16001565"/>
            <a:ext cx="18236112"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p:ph type="title" hasCustomPrompt="1"/>
          </p:nvPr>
        </p:nvSpPr>
        <p:spPr>
          <a:xfrm>
            <a:off x="1319727" y="8167727"/>
            <a:ext cx="18236092" cy="7587721"/>
          </a:xfrm>
          <a:prstGeom prst="rect">
            <a:avLst/>
          </a:prstGeom>
        </p:spPr>
        <p:txBody>
          <a:bodyPr anchor="b">
            <a:normAutofit/>
          </a:bodyPr>
          <a:lstStyle>
            <a:lvl1pPr>
              <a:defRPr sz="201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16401653" y="3"/>
            <a:ext cx="13878322" cy="4289746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lIns="417643" tIns="208822" rIns="417643" bIns="208822" anchor="ctr">
            <a:noAutofit/>
          </a:bodyPr>
          <a:lstStyle>
            <a:lvl1pPr marL="0" indent="0" algn="ctr">
              <a:buNone/>
              <a:defRPr>
                <a:solidFill>
                  <a:schemeClr val="tx1"/>
                </a:solidFill>
              </a:defRPr>
            </a:lvl1pPr>
          </a:lstStyle>
          <a:p>
            <a:r>
              <a:rPr lang="pl-PL" noProof="0" smtClean="0"/>
              <a:t>Kliknij ikonę, aby dodać obraz</a:t>
            </a:r>
            <a:endParaRPr lang="en-US" noProof="0"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endParaRPr lang="pl-PL"/>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BC91494F-4CAE-47F5-A982-7785C44F6DA1}" type="slidenum">
              <a:rPr lang="pl-PL" smtClean="0"/>
              <a:t>‹#›</a:t>
            </a:fld>
            <a:endParaRPr lang="pl-PL"/>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p:nvSpPr>
        <p:spPr>
          <a:xfrm flipH="1" flipV="1">
            <a:off x="4569031" y="-37"/>
            <a:ext cx="25710944" cy="3519815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15324214" y="8958080"/>
            <a:ext cx="14955758" cy="33850445"/>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lIns="417643" tIns="208822" rIns="1670572" bIns="208822" anchor="ctr">
            <a:noAutofit/>
          </a:bodyPr>
          <a:lstStyle>
            <a:lvl1pPr marL="0" indent="0" algn="r">
              <a:buNone/>
              <a:defRPr>
                <a:solidFill>
                  <a:schemeClr val="tx1"/>
                </a:solidFill>
              </a:defRPr>
            </a:lvl1pPr>
          </a:lstStyle>
          <a:p>
            <a:r>
              <a:rPr lang="pl-PL" noProof="0" smtClean="0"/>
              <a:t>Kliknij ikonę, aby dodać obraz</a:t>
            </a:r>
            <a:endParaRPr lang="en-US" noProof="0"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1319729" y="19955561"/>
            <a:ext cx="12275980" cy="18465936"/>
          </a:xfrm>
          <a:prstGeom prst="rect">
            <a:avLst/>
          </a:prstGeom>
        </p:spPr>
        <p:txBody>
          <a:bodyPr lIns="417643" tIns="208822" rIns="417643" bIns="208822">
            <a:normAutofit/>
          </a:bodyPr>
          <a:lstStyle>
            <a:lvl1pPr>
              <a:buClr>
                <a:schemeClr val="accent2"/>
              </a:buClr>
              <a:defRPr sz="11000">
                <a:solidFill>
                  <a:schemeClr val="tx1"/>
                </a:solidFill>
              </a:defRPr>
            </a:lvl1pPr>
            <a:lvl2pPr>
              <a:buClr>
                <a:schemeClr val="accent2"/>
              </a:buClr>
              <a:defRPr sz="9100">
                <a:solidFill>
                  <a:schemeClr val="tx1"/>
                </a:solidFill>
              </a:defRPr>
            </a:lvl2pPr>
            <a:lvl3pPr>
              <a:buClr>
                <a:schemeClr val="accent2"/>
              </a:buClr>
              <a:defRPr sz="8200">
                <a:solidFill>
                  <a:schemeClr val="tx1"/>
                </a:solidFill>
              </a:defRPr>
            </a:lvl3pPr>
            <a:lvl4pPr>
              <a:buClr>
                <a:schemeClr val="accent2"/>
              </a:buClr>
              <a:defRPr sz="7300">
                <a:solidFill>
                  <a:schemeClr val="tx1"/>
                </a:solidFill>
              </a:defRPr>
            </a:lvl4pPr>
            <a:lvl5pPr>
              <a:buClr>
                <a:schemeClr val="accent2"/>
              </a:buClr>
              <a:defRPr sz="7300">
                <a:solidFill>
                  <a:schemeClr val="tx1"/>
                </a:solidFill>
              </a:defRPr>
            </a:lvl5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a:p>
        </p:txBody>
      </p:sp>
      <p:sp>
        <p:nvSpPr>
          <p:cNvPr id="25" name="Parallelogram 24">
            <a:extLst>
              <a:ext uri="{FF2B5EF4-FFF2-40B4-BE49-F238E27FC236}">
                <a16:creationId xmlns:a16="http://schemas.microsoft.com/office/drawing/2014/main" xmlns="" id="{18C08F43-D42B-4CF1-912F-BC83D72AB415}"/>
              </a:ext>
            </a:extLst>
          </p:cNvPr>
          <p:cNvSpPr/>
          <p:nvPr/>
        </p:nvSpPr>
        <p:spPr>
          <a:xfrm flipH="1">
            <a:off x="7396515" y="-28"/>
            <a:ext cx="10235264" cy="8165361"/>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p:nvCxnSpPr>
        <p:spPr>
          <a:xfrm flipV="1">
            <a:off x="25710944" y="7399745"/>
            <a:ext cx="4569031" cy="101993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p:ph type="body" sz="quarter" idx="13" hasCustomPrompt="1"/>
          </p:nvPr>
        </p:nvSpPr>
        <p:spPr>
          <a:xfrm>
            <a:off x="1319729" y="16001565"/>
            <a:ext cx="18236088"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xmlns="" id="{3EB154C1-CE47-4220-9832-4FD0868A64A8}"/>
              </a:ext>
            </a:extLst>
          </p:cNvPr>
          <p:cNvSpPr txBox="1"/>
          <p:nvPr/>
        </p:nvSpPr>
        <p:spPr>
          <a:xfrm>
            <a:off x="27501792" y="1484038"/>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1319727" y="8167727"/>
            <a:ext cx="18236092" cy="7587721"/>
          </a:xfrm>
          <a:prstGeom prst="rect">
            <a:avLst/>
          </a:prstGeom>
        </p:spPr>
        <p:txBody>
          <a:bodyPr anchor="b">
            <a:normAutofit/>
          </a:bodyPr>
          <a:lstStyle>
            <a:lvl1pPr>
              <a:defRPr sz="201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endParaRPr lang="pl-PL"/>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BC91494F-4CAE-47F5-A982-7785C44F6DA1}" type="slidenum">
              <a:rPr lang="pl-PL" smtClean="0"/>
              <a:t>‹#›</a:t>
            </a:fld>
            <a:endParaRPr lang="pl-PL"/>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p:nvCxnSpPr>
        <p:spPr>
          <a:xfrm flipH="1" flipV="1">
            <a:off x="-22965" y="22683703"/>
            <a:ext cx="4750168" cy="98188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p:nvGrpSpPr>
        <p:grpSpPr>
          <a:xfrm flipH="1">
            <a:off x="18779267" y="9"/>
            <a:ext cx="12000328" cy="22103425"/>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p:ph type="body" idx="1"/>
          </p:nvPr>
        </p:nvSpPr>
        <p:spPr>
          <a:xfrm>
            <a:off x="1293200" y="13138984"/>
            <a:ext cx="13598398" cy="4876277"/>
          </a:xfrm>
          <a:prstGeom prst="rect">
            <a:avLst/>
          </a:prstGeom>
        </p:spPr>
        <p:txBody>
          <a:bodyPr lIns="417643" tIns="208822" rIns="417643" bIns="208822" anchor="b">
            <a:normAutofit/>
          </a:bodyPr>
          <a:lstStyle>
            <a:lvl1pPr marL="0" indent="0">
              <a:lnSpc>
                <a:spcPct val="100000"/>
              </a:lnSpc>
              <a:spcBef>
                <a:spcPts val="0"/>
              </a:spcBef>
              <a:buNone/>
              <a:defRPr sz="12800" b="1">
                <a:solidFill>
                  <a:schemeClr val="tx1"/>
                </a:solidFill>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pl-PL" noProof="0" smtClean="0"/>
              <a:t>Kliknij, aby edytować style wzorca tekstu</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p:ph sz="half" idx="13"/>
          </p:nvPr>
        </p:nvSpPr>
        <p:spPr>
          <a:xfrm>
            <a:off x="1293200" y="18015264"/>
            <a:ext cx="13598398" cy="20175493"/>
          </a:xfrm>
          <a:prstGeom prst="rect">
            <a:avLst/>
          </a:prstGeom>
        </p:spPr>
        <p:txBody>
          <a:bodyPr lIns="417643" tIns="208822" rIns="417643" bIns="208822">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pl-PL" noProof="0" smtClean="0"/>
              <a:t>Kliknij, aby edytować style wzorca tekstu</a:t>
            </a:r>
          </a:p>
          <a:p>
            <a:pPr lvl="1">
              <a:buClr>
                <a:schemeClr val="accent2"/>
              </a:buClr>
            </a:pPr>
            <a:r>
              <a:rPr lang="pl-PL" noProof="0" smtClean="0"/>
              <a:t>Drugi poziom</a:t>
            </a:r>
          </a:p>
          <a:p>
            <a:pPr lvl="2">
              <a:buClr>
                <a:schemeClr val="accent2"/>
              </a:buClr>
            </a:pPr>
            <a:r>
              <a:rPr lang="pl-PL" noProof="0" smtClean="0"/>
              <a:t>Trzeci poziom</a:t>
            </a:r>
          </a:p>
          <a:p>
            <a:pPr lvl="3">
              <a:buClr>
                <a:schemeClr val="accent2"/>
              </a:buClr>
            </a:pPr>
            <a:r>
              <a:rPr lang="pl-PL" noProof="0" smtClean="0"/>
              <a:t>Czwarty poziom</a:t>
            </a:r>
          </a:p>
          <a:p>
            <a:pPr lvl="4">
              <a:buClr>
                <a:schemeClr val="accent2"/>
              </a:buClr>
            </a:pPr>
            <a:r>
              <a:rPr lang="pl-PL" noProof="0" smtClean="0"/>
              <a:t>Piąty poziom</a:t>
            </a:r>
            <a:endParaRPr lang="en-US" noProof="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p:ph type="body" sz="quarter" idx="14"/>
          </p:nvPr>
        </p:nvSpPr>
        <p:spPr>
          <a:xfrm>
            <a:off x="15365283" y="13138984"/>
            <a:ext cx="13599166" cy="4876277"/>
          </a:xfrm>
          <a:prstGeom prst="rect">
            <a:avLst/>
          </a:prstGeom>
        </p:spPr>
        <p:txBody>
          <a:bodyPr lIns="417643" tIns="208822" rIns="417643" bIns="208822" anchor="b">
            <a:normAutofit/>
          </a:bodyPr>
          <a:lstStyle>
            <a:lvl1pPr marL="0" indent="0">
              <a:lnSpc>
                <a:spcPct val="100000"/>
              </a:lnSpc>
              <a:buNone/>
              <a:defRPr sz="12800" b="1">
                <a:solidFill>
                  <a:schemeClr val="tx1"/>
                </a:solidFill>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pl-PL" noProof="0" smtClean="0"/>
              <a:t>Kliknij, aby edytować style wzorca tekstu</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p:ph sz="quarter" idx="15"/>
          </p:nvPr>
        </p:nvSpPr>
        <p:spPr>
          <a:xfrm>
            <a:off x="15365283" y="18015264"/>
            <a:ext cx="13599166" cy="20175493"/>
          </a:xfrm>
          <a:prstGeom prst="rect">
            <a:avLst/>
          </a:prstGeom>
        </p:spPr>
        <p:txBody>
          <a:bodyPr lIns="417643" tIns="208822" rIns="417643" bIns="208822">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pl-PL" noProof="0" smtClean="0"/>
              <a:t>Kliknij, aby edytować style wzorca tekstu</a:t>
            </a:r>
          </a:p>
          <a:p>
            <a:pPr lvl="1">
              <a:buClr>
                <a:schemeClr val="accent2"/>
              </a:buClr>
            </a:pPr>
            <a:r>
              <a:rPr lang="pl-PL" noProof="0" smtClean="0"/>
              <a:t>Drugi poziom</a:t>
            </a:r>
          </a:p>
          <a:p>
            <a:pPr lvl="2">
              <a:buClr>
                <a:schemeClr val="accent2"/>
              </a:buClr>
            </a:pPr>
            <a:r>
              <a:rPr lang="pl-PL" noProof="0" smtClean="0"/>
              <a:t>Trzeci poziom</a:t>
            </a:r>
          </a:p>
          <a:p>
            <a:pPr lvl="3">
              <a:buClr>
                <a:schemeClr val="accent2"/>
              </a:buClr>
            </a:pPr>
            <a:r>
              <a:rPr lang="pl-PL" noProof="0" smtClean="0"/>
              <a:t>Czwarty poziom</a:t>
            </a:r>
          </a:p>
          <a:p>
            <a:pPr lvl="4">
              <a:buClr>
                <a:schemeClr val="accent2"/>
              </a:buClr>
            </a:pPr>
            <a:r>
              <a:rPr lang="pl-PL" noProof="0" smtClean="0"/>
              <a:t>Piąty poziom</a:t>
            </a:r>
            <a:endParaRPr lang="en-US" noProof="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p:ph type="body" sz="quarter" idx="16" hasCustomPrompt="1"/>
          </p:nvPr>
        </p:nvSpPr>
        <p:spPr>
          <a:xfrm>
            <a:off x="1292696" y="8594997"/>
            <a:ext cx="18300599"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xmlns="" id="{F0BB4D3D-930C-4FF4-BB7C-2CB24208150C}"/>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endParaRPr lang="pl-PL"/>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A4F49194-9068-41AA-B460-962319BF96A4}"/>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xmlns="" id="{5806E656-313A-47B1-B381-D004200F7A01}"/>
              </a:ext>
            </a:extLst>
          </p:cNvPr>
          <p:cNvGrpSpPr/>
          <p:nvPr/>
        </p:nvGrpSpPr>
        <p:grpSpPr>
          <a:xfrm flipH="1">
            <a:off x="18779267" y="9"/>
            <a:ext cx="12000328" cy="22103425"/>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xmlns="" id="{F088C182-BF10-45B2-B159-7702E00D31D4}"/>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1292696" y="8594997"/>
            <a:ext cx="18300599"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endParaRPr lang="pl-PL"/>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1320813" y="12520227"/>
            <a:ext cx="12978675" cy="25492158"/>
          </a:xfrm>
          <a:prstGeom prst="rect">
            <a:avLst/>
          </a:prstGeom>
        </p:spPr>
        <p:txBody>
          <a:bodyPr lIns="417643" tIns="208822" rIns="417643" bIns="208822"/>
          <a:lstStyle>
            <a:lvl1pPr marL="0" indent="0">
              <a:buNone/>
              <a:defRPr sz="11000">
                <a:solidFill>
                  <a:schemeClr val="tx1"/>
                </a:solidFill>
              </a:defRPr>
            </a:lvl1pPr>
            <a:lvl2pPr marL="2088215" indent="0">
              <a:buNone/>
              <a:defRPr sz="11000">
                <a:solidFill>
                  <a:schemeClr val="bg1"/>
                </a:solidFill>
              </a:defRPr>
            </a:lvl2pPr>
            <a:lvl3pPr marL="4176431" indent="0">
              <a:buNone/>
              <a:defRPr sz="11000">
                <a:solidFill>
                  <a:schemeClr val="bg1"/>
                </a:solidFill>
              </a:defRPr>
            </a:lvl3pPr>
            <a:lvl4pPr marL="6264646" indent="0">
              <a:buNone/>
              <a:defRPr sz="11000">
                <a:solidFill>
                  <a:schemeClr val="bg1"/>
                </a:solidFill>
              </a:defRPr>
            </a:lvl4pPr>
            <a:lvl5pPr marL="8352861" indent="0">
              <a:buNone/>
              <a:defRPr sz="110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14395194" y="12520227"/>
            <a:ext cx="14204659" cy="25495791"/>
          </a:xfrm>
          <a:prstGeom prst="rect">
            <a:avLst/>
          </a:prstGeom>
        </p:spPr>
        <p:txBody>
          <a:bodyPr vert="horz" lIns="417552" tIns="208776" rIns="417552" bIns="208776">
            <a:noAutofit/>
          </a:bodyPr>
          <a:lstStyle>
            <a:lvl1pPr marL="0" indent="0" algn="ctr">
              <a:buNone/>
              <a:defRPr sz="9100" b="0" i="0">
                <a:solidFill>
                  <a:schemeClr val="tx1"/>
                </a:solidFill>
                <a:latin typeface="+mn-lt"/>
                <a:cs typeface="CiscoSans ExtraLight"/>
              </a:defRPr>
            </a:lvl1pPr>
          </a:lstStyle>
          <a:p>
            <a:pPr lvl="0"/>
            <a:r>
              <a:rPr lang="pl-PL" noProof="0" smtClean="0"/>
              <a:t>Kliknij ikonę, aby dodać wykres</a:t>
            </a:r>
            <a:endParaRPr lang="en-US" noProof="0" dirty="0"/>
          </a:p>
        </p:txBody>
      </p:sp>
    </p:spTree>
    <p:extLst>
      <p:ext uri="{BB962C8B-B14F-4D97-AF65-F5344CB8AC3E}">
        <p14:creationId xmlns:p14="http://schemas.microsoft.com/office/powerpoint/2010/main" val="22004770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1319730" y="16634046"/>
            <a:ext cx="27303077" cy="21430355"/>
          </a:xfrm>
          <a:prstGeom prst="rect">
            <a:avLst/>
          </a:prstGeom>
        </p:spPr>
        <p:txBody>
          <a:bodyPr lIns="417552" tIns="208776" rIns="417552" bIns="208776">
            <a:noAutofit/>
          </a:bodyPr>
          <a:lstStyle>
            <a:lvl1pPr marL="0" indent="0" algn="ctr">
              <a:buNone/>
              <a:defRPr sz="9100" baseline="0">
                <a:solidFill>
                  <a:schemeClr val="tx1"/>
                </a:solidFill>
                <a:latin typeface="+mn-lt"/>
              </a:defRPr>
            </a:lvl1pPr>
          </a:lstStyle>
          <a:p>
            <a:pPr lvl="0"/>
            <a:r>
              <a:rPr lang="pl-PL" noProof="0" smtClean="0"/>
              <a:t>Kliknij ikonę, aby dodać tabelę</a:t>
            </a:r>
            <a:endParaRPr lang="en-US" noProof="0" dirty="0"/>
          </a:p>
        </p:txBody>
      </p:sp>
      <p:sp>
        <p:nvSpPr>
          <p:cNvPr id="16" name="TextBox 15">
            <a:extLst>
              <a:ext uri="{FF2B5EF4-FFF2-40B4-BE49-F238E27FC236}">
                <a16:creationId xmlns:a16="http://schemas.microsoft.com/office/drawing/2014/main" xmlns="" id="{B84020D1-D35E-497E-97F1-84A6EA9D048E}"/>
              </a:ext>
            </a:extLst>
          </p:cNvPr>
          <p:cNvSpPr txBox="1"/>
          <p:nvPr/>
        </p:nvSpPr>
        <p:spPr>
          <a:xfrm>
            <a:off x="27499292" y="1471479"/>
            <a:ext cx="3716024" cy="2806991"/>
          </a:xfrm>
          <a:prstGeom prst="rect">
            <a:avLst/>
          </a:prstGeom>
          <a:noFill/>
        </p:spPr>
        <p:txBody>
          <a:bodyPr wrap="none" lIns="417643" tIns="208822" rIns="417643" bIns="208822" rtlCol="0">
            <a:spAutoFit/>
          </a:bodyPr>
          <a:lstStyle/>
          <a:p>
            <a:r>
              <a:rPr lang="en-US" sz="155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36C8A74F-FDDF-48E8-AC2B-A5BD59D7D6A3}"/>
              </a:ext>
            </a:extLst>
          </p:cNvPr>
          <p:cNvGrpSpPr/>
          <p:nvPr/>
        </p:nvGrpSpPr>
        <p:grpSpPr>
          <a:xfrm flipH="1">
            <a:off x="18779267" y="9"/>
            <a:ext cx="12000328" cy="22103425"/>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xmlns="" id="{8006416B-866C-47E5-8480-109B40F9EAA9}"/>
              </a:ext>
            </a:extLst>
          </p:cNvPr>
          <p:cNvSpPr/>
          <p:nvPr/>
        </p:nvSpPr>
        <p:spPr>
          <a:xfrm flipH="1">
            <a:off x="16590178" y="6"/>
            <a:ext cx="3595747" cy="398912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643" tIns="208822" rIns="417643" bIns="208822"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1292696" y="8594997"/>
            <a:ext cx="18300599" cy="3800802"/>
          </a:xfrm>
          <a:prstGeom prst="rect">
            <a:avLst/>
          </a:prstGeom>
        </p:spPr>
        <p:txBody>
          <a:bodyPr lIns="417643" tIns="208822" rIns="417643" bIns="208822"/>
          <a:lstStyle>
            <a:lvl1pPr marL="0" indent="0">
              <a:buNone/>
              <a:defRPr sz="9100" spc="1370">
                <a:solidFill>
                  <a:schemeClr val="accent6"/>
                </a:solidFill>
              </a:defRPr>
            </a:lvl1pPr>
            <a:lvl2pPr marL="2088215"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endParaRPr lang="pl-PL"/>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BC91494F-4CAE-47F5-A982-7785C44F6DA1}" type="slidenum">
              <a:rPr lang="pl-PL" smtClean="0"/>
              <a:t>‹#›</a:t>
            </a:fld>
            <a:endParaRPr lang="pl-PL"/>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1288185" y="1304783"/>
            <a:ext cx="20696340" cy="7165771"/>
          </a:xfrm>
          <a:prstGeom prst="rect">
            <a:avLst/>
          </a:prstGeom>
        </p:spPr>
        <p:txBody>
          <a:bodyPr bIns="0" anchor="b">
            <a:normAutofit/>
          </a:bodyPr>
          <a:lstStyle>
            <a:lvl1pPr>
              <a:defRPr sz="201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xmlns="" id="{79ED029D-F488-47E5-B064-0E35B31D23A5}"/>
              </a:ext>
            </a:extLst>
          </p:cNvPr>
          <p:cNvSpPr/>
          <p:nvPr/>
        </p:nvSpPr>
        <p:spPr>
          <a:xfrm flipV="1">
            <a:off x="1" y="-28"/>
            <a:ext cx="29176018" cy="3932044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892181" y="2038502"/>
            <a:ext cx="28495619" cy="38731534"/>
          </a:xfrm>
          <a:prstGeom prst="rect">
            <a:avLst/>
          </a:prstGeom>
          <a:solidFill>
            <a:schemeClr val="bg1">
              <a:lumMod val="85000"/>
            </a:schemeClr>
          </a:solidFill>
        </p:spPr>
        <p:txBody>
          <a:bodyPr lIns="0" tIns="0" rIns="417643" bIns="208822" anchor="ctr"/>
          <a:lstStyle>
            <a:lvl1pPr marL="0" indent="0" algn="ctr">
              <a:buNone/>
              <a:defRPr sz="50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p:nvCxnSpPr>
        <p:spPr>
          <a:xfrm flipV="1">
            <a:off x="0" y="33363471"/>
            <a:ext cx="5866745" cy="774630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892178" y="3488114"/>
            <a:ext cx="20696340" cy="5866341"/>
          </a:xfrm>
          <a:prstGeom prst="rect">
            <a:avLst/>
          </a:prstGeom>
          <a:solidFill>
            <a:schemeClr val="bg1">
              <a:alpha val="90000"/>
            </a:schemeClr>
          </a:solidFill>
        </p:spPr>
        <p:txBody>
          <a:bodyPr lIns="1315411" anchor="ctr">
            <a:normAutofit/>
          </a:bodyPr>
          <a:lstStyle>
            <a:lvl1pPr>
              <a:defRPr sz="164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15834702" y="11367056"/>
            <a:ext cx="12054304" cy="10088854"/>
          </a:xfrm>
          <a:prstGeom prst="rect">
            <a:avLst/>
          </a:prstGeom>
        </p:spPr>
        <p:txBody>
          <a:bodyPr anchor="b">
            <a:normAutofit/>
          </a:bodyPr>
          <a:lstStyle>
            <a:lvl1pPr algn="l">
              <a:defRPr sz="196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16945386" y="21605028"/>
            <a:ext cx="8557924" cy="1797733"/>
          </a:xfrm>
          <a:prstGeom prst="rect">
            <a:avLst/>
          </a:prstGeom>
        </p:spPr>
        <p:txBody>
          <a:bodyPr lIns="417643" tIns="208822" rIns="417643" bIns="208822"/>
          <a:lstStyle>
            <a:lvl1pPr marL="0" indent="0">
              <a:buNone/>
              <a:defRPr sz="82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16945386" y="23966351"/>
            <a:ext cx="8557924" cy="1797733"/>
          </a:xfrm>
          <a:prstGeom prst="rect">
            <a:avLst/>
          </a:prstGeom>
        </p:spPr>
        <p:txBody>
          <a:bodyPr lIns="417643" tIns="208822" rIns="417643" bIns="208822"/>
          <a:lstStyle>
            <a:lvl1pPr marL="0" indent="0">
              <a:buNone/>
              <a:defRPr sz="82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16945386" y="26320995"/>
            <a:ext cx="8557924" cy="1804412"/>
          </a:xfrm>
          <a:prstGeom prst="rect">
            <a:avLst/>
          </a:prstGeom>
        </p:spPr>
        <p:txBody>
          <a:bodyPr lIns="417643" tIns="208822" rIns="417643" bIns="208822"/>
          <a:lstStyle>
            <a:lvl1pPr marL="0" indent="0">
              <a:buNone/>
              <a:defRPr sz="82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16945386" y="28682317"/>
            <a:ext cx="8557924" cy="1797733"/>
          </a:xfrm>
          <a:prstGeom prst="rect">
            <a:avLst/>
          </a:prstGeom>
        </p:spPr>
        <p:txBody>
          <a:bodyPr lIns="417643" tIns="208822" rIns="417643" bIns="208822"/>
          <a:lstStyle>
            <a:lvl1pPr marL="0" indent="0">
              <a:buNone/>
              <a:defRPr sz="82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xmlns="" id="{A30A8F28-98F4-425F-A750-78192A157DF4}"/>
              </a:ext>
            </a:extLst>
          </p:cNvPr>
          <p:cNvSpPr/>
          <p:nvPr/>
        </p:nvSpPr>
        <p:spPr>
          <a:xfrm>
            <a:off x="16041379" y="21880216"/>
            <a:ext cx="642940" cy="1615931"/>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174018" tIns="174018" rIns="174018" bIns="174018" anchor="ctr"/>
          <a:lstStyle/>
          <a:p>
            <a:pPr algn="ctr" defTabSz="2088215">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xmlns="" id="{2F84D399-8148-4E86-A1E4-BE7D1D81383A}"/>
              </a:ext>
            </a:extLst>
          </p:cNvPr>
          <p:cNvSpPr/>
          <p:nvPr/>
        </p:nvSpPr>
        <p:spPr>
          <a:xfrm>
            <a:off x="16162291" y="24331737"/>
            <a:ext cx="401117" cy="184826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174018" tIns="174018" rIns="174018" bIns="174018" anchor="ctr"/>
          <a:lstStyle/>
          <a:p>
            <a:pPr algn="ctr" defTabSz="2088215">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xmlns="" id="{E4408FF8-E342-42F8-BBE9-1220822B5E99}"/>
              </a:ext>
            </a:extLst>
          </p:cNvPr>
          <p:cNvSpPr/>
          <p:nvPr/>
        </p:nvSpPr>
        <p:spPr>
          <a:xfrm>
            <a:off x="16041379" y="27015603"/>
            <a:ext cx="642940" cy="1175224"/>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174018" tIns="174018" rIns="174018" bIns="174018" anchor="ctr"/>
          <a:lstStyle/>
          <a:p>
            <a:pPr algn="ctr" defTabSz="2088215">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xmlns="" id="{11D27456-C005-4109-9E74-0B692200A0B3}"/>
              </a:ext>
            </a:extLst>
          </p:cNvPr>
          <p:cNvSpPr/>
          <p:nvPr/>
        </p:nvSpPr>
        <p:spPr>
          <a:xfrm>
            <a:off x="16073115" y="29026415"/>
            <a:ext cx="579469" cy="1456401"/>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174018" tIns="174018" rIns="174018" bIns="174018" anchor="ctr"/>
          <a:lstStyle/>
          <a:p>
            <a:pPr algn="ctr" defTabSz="2088215">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xmlns="" id="{FDDD2B84-3CB9-4567-8C91-C538E8A1C89F}"/>
              </a:ext>
            </a:extLst>
          </p:cNvPr>
          <p:cNvSpPr/>
          <p:nvPr/>
        </p:nvSpPr>
        <p:spPr>
          <a:xfrm flipV="1">
            <a:off x="0" y="-37"/>
            <a:ext cx="26388998" cy="3373315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noProof="0" dirty="0"/>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p:nvCxnSpPr>
        <p:spPr>
          <a:xfrm flipV="1">
            <a:off x="2" y="0"/>
            <a:ext cx="14977776" cy="187542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p:nvCxnSpPr>
        <p:spPr>
          <a:xfrm flipV="1">
            <a:off x="22363028" y="24495983"/>
            <a:ext cx="7916952" cy="105435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p:nvCxnSpPr>
        <p:spPr>
          <a:xfrm flipV="1">
            <a:off x="-44301" y="29338109"/>
            <a:ext cx="4767977" cy="6248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4180879" y="5374134"/>
            <a:ext cx="10998651" cy="32066375"/>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lIns="417643" tIns="208822" rIns="417643" bIns="208822" anchor="ctr">
            <a:noAutofit/>
          </a:bodyPr>
          <a:lstStyle>
            <a:lvl1pPr marL="0" indent="0" algn="ctr">
              <a:buNone/>
              <a:defRPr>
                <a:solidFill>
                  <a:schemeClr val="tx1"/>
                </a:solidFill>
              </a:defRPr>
            </a:lvl1pPr>
          </a:lstStyle>
          <a:p>
            <a:r>
              <a:rPr lang="pl-PL" noProof="0" smtClean="0"/>
              <a:t>Kliknij ikonę, aby dodać obraz</a:t>
            </a:r>
            <a:endParaRPr lang="en-US" noProof="0" dirty="0"/>
          </a:p>
        </p:txBody>
      </p:sp>
    </p:spTree>
    <p:extLst>
      <p:ext uri="{BB962C8B-B14F-4D97-AF65-F5344CB8AC3E}">
        <p14:creationId xmlns:p14="http://schemas.microsoft.com/office/powerpoint/2010/main" val="383905128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alpha val="57000"/>
          </a:scheme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840772" y="39677170"/>
            <a:ext cx="10219492" cy="2279158"/>
          </a:xfrm>
          <a:prstGeom prst="rect">
            <a:avLst/>
          </a:prstGeom>
        </p:spPr>
        <p:txBody>
          <a:bodyPr vert="horz" lIns="417643" tIns="208822" rIns="417643" bIns="208822" rtlCol="0" anchor="ctr"/>
          <a:lstStyle>
            <a:lvl1pPr algn="l">
              <a:defRPr sz="5500">
                <a:solidFill>
                  <a:schemeClr val="bg2"/>
                </a:solidFill>
              </a:defRPr>
            </a:lvl1pPr>
          </a:lstStyle>
          <a:p>
            <a:endParaRPr lang="pl-PL"/>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27684550" y="39677170"/>
            <a:ext cx="1838422" cy="2279158"/>
          </a:xfrm>
          <a:prstGeom prst="rect">
            <a:avLst/>
          </a:prstGeom>
        </p:spPr>
        <p:txBody>
          <a:bodyPr vert="horz" lIns="417643" tIns="208822" rIns="417643" bIns="208822" rtlCol="0" anchor="ctr"/>
          <a:lstStyle>
            <a:lvl1pPr algn="r">
              <a:defRPr sz="5500">
                <a:solidFill>
                  <a:schemeClr val="bg2"/>
                </a:solidFill>
              </a:defRPr>
            </a:lvl1pPr>
          </a:lstStyle>
          <a:p>
            <a:fld id="{BC91494F-4CAE-47F5-A982-7785C44F6DA1}" type="slidenum">
              <a:rPr lang="pl-PL" smtClean="0"/>
              <a:t>‹#›</a:t>
            </a:fld>
            <a:endParaRPr lang="pl-PL"/>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1288184" y="1304786"/>
            <a:ext cx="26910043" cy="7165765"/>
          </a:xfrm>
          <a:prstGeom prst="rect">
            <a:avLst/>
          </a:prstGeom>
        </p:spPr>
        <p:txBody>
          <a:bodyPr vert="horz" lIns="417643" tIns="208822" rIns="417643" bIns="0" rtlCol="0" anchor="b">
            <a:normAutofit/>
          </a:bodyPr>
          <a:lstStyle/>
          <a:p>
            <a:r>
              <a:rPr lang="pl-PL" noProof="0" smtClean="0"/>
              <a:t>Kliknij, aby edytować styl</a:t>
            </a:r>
            <a:endParaRPr lang="en-US" noProof="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Lst>
  <p:txStyles>
    <p:titleStyle>
      <a:lvl1pPr algn="l" defTabSz="4176431" rtl="0" eaLnBrk="1" latinLnBrk="0" hangingPunct="1">
        <a:lnSpc>
          <a:spcPct val="90000"/>
        </a:lnSpc>
        <a:spcBef>
          <a:spcPct val="0"/>
        </a:spcBef>
        <a:buNone/>
        <a:defRPr lang="en-IN" sz="20100" b="1" kern="1200">
          <a:solidFill>
            <a:schemeClr val="accent1"/>
          </a:solidFill>
          <a:latin typeface="+mj-lt"/>
          <a:ea typeface="+mj-ea"/>
          <a:cs typeface="+mj-cs"/>
        </a:defRPr>
      </a:lvl1pPr>
    </p:titleStyle>
    <p:bodyStyle>
      <a:lvl1pPr marL="1044108" indent="-1044108" algn="l" defTabSz="4176431" rtl="0" eaLnBrk="1" latinLnBrk="0" hangingPunct="1">
        <a:lnSpc>
          <a:spcPct val="90000"/>
        </a:lnSpc>
        <a:spcBef>
          <a:spcPts val="4567"/>
        </a:spcBef>
        <a:buClr>
          <a:srgbClr val="2E7A40"/>
        </a:buClr>
        <a:buFont typeface="Arial" panose="020B0604020202020204" pitchFamily="34" charset="0"/>
        <a:buChar char="•"/>
        <a:defRPr lang="en-US" sz="11000" kern="1200" dirty="0">
          <a:solidFill>
            <a:schemeClr val="tx1"/>
          </a:solidFill>
          <a:latin typeface="+mn-lt"/>
          <a:ea typeface="+mn-ea"/>
          <a:cs typeface="+mn-cs"/>
        </a:defRPr>
      </a:lvl1pPr>
      <a:lvl2pPr marL="3132323" indent="-1044108" algn="l" defTabSz="4176431" rtl="0" eaLnBrk="1" latinLnBrk="0" hangingPunct="1">
        <a:lnSpc>
          <a:spcPct val="90000"/>
        </a:lnSpc>
        <a:spcBef>
          <a:spcPts val="2284"/>
        </a:spcBef>
        <a:buClr>
          <a:srgbClr val="2E7A40"/>
        </a:buClr>
        <a:buFont typeface="Arial" panose="020B0604020202020204" pitchFamily="34" charset="0"/>
        <a:buChar char="•"/>
        <a:defRPr lang="en-US" sz="9100" kern="1200" dirty="0">
          <a:solidFill>
            <a:schemeClr val="tx1"/>
          </a:solidFill>
          <a:latin typeface="+mn-lt"/>
          <a:ea typeface="+mn-ea"/>
          <a:cs typeface="+mn-cs"/>
        </a:defRPr>
      </a:lvl2pPr>
      <a:lvl3pPr marL="5220538" indent="-1044108" algn="l" defTabSz="4176431" rtl="0" eaLnBrk="1" latinLnBrk="0" hangingPunct="1">
        <a:lnSpc>
          <a:spcPct val="90000"/>
        </a:lnSpc>
        <a:spcBef>
          <a:spcPts val="2284"/>
        </a:spcBef>
        <a:buClr>
          <a:srgbClr val="2E7A40"/>
        </a:buClr>
        <a:buFont typeface="Arial" panose="020B0604020202020204" pitchFamily="34" charset="0"/>
        <a:buChar char="•"/>
        <a:defRPr lang="en-US" sz="8200" kern="1200" dirty="0">
          <a:solidFill>
            <a:schemeClr val="tx1"/>
          </a:solidFill>
          <a:latin typeface="+mn-lt"/>
          <a:ea typeface="+mn-ea"/>
          <a:cs typeface="+mn-cs"/>
        </a:defRPr>
      </a:lvl3pPr>
      <a:lvl4pPr marL="7308753" indent="-1044108" algn="l" defTabSz="4176431" rtl="0" eaLnBrk="1" latinLnBrk="0" hangingPunct="1">
        <a:lnSpc>
          <a:spcPct val="90000"/>
        </a:lnSpc>
        <a:spcBef>
          <a:spcPts val="2284"/>
        </a:spcBef>
        <a:buClr>
          <a:srgbClr val="2E7A40"/>
        </a:buClr>
        <a:buFont typeface="Arial" panose="020B0604020202020204" pitchFamily="34" charset="0"/>
        <a:buChar char="•"/>
        <a:defRPr lang="en-US" sz="7300" kern="1200" dirty="0">
          <a:solidFill>
            <a:schemeClr val="tx1"/>
          </a:solidFill>
          <a:latin typeface="+mn-lt"/>
          <a:ea typeface="+mn-ea"/>
          <a:cs typeface="+mn-cs"/>
        </a:defRPr>
      </a:lvl4pPr>
      <a:lvl5pPr marL="9396969" indent="-1044108" algn="l" defTabSz="4176431" rtl="0" eaLnBrk="1" latinLnBrk="0" hangingPunct="1">
        <a:lnSpc>
          <a:spcPct val="90000"/>
        </a:lnSpc>
        <a:spcBef>
          <a:spcPts val="2284"/>
        </a:spcBef>
        <a:buClr>
          <a:srgbClr val="2E7A40"/>
        </a:buClr>
        <a:buFont typeface="Arial" panose="020B0604020202020204" pitchFamily="34" charset="0"/>
        <a:buChar char="•"/>
        <a:defRPr lang="en-IN" sz="7300" kern="1200" dirty="0">
          <a:solidFill>
            <a:schemeClr val="tx1"/>
          </a:solidFill>
          <a:latin typeface="+mn-lt"/>
          <a:ea typeface="+mn-ea"/>
          <a:cs typeface="+mn-cs"/>
        </a:defRPr>
      </a:lvl5pPr>
      <a:lvl6pPr marL="11485184" indent="-1044108" algn="l" defTabSz="4176431" rtl="0" eaLnBrk="1" latinLnBrk="0" hangingPunct="1">
        <a:lnSpc>
          <a:spcPct val="90000"/>
        </a:lnSpc>
        <a:spcBef>
          <a:spcPts val="2284"/>
        </a:spcBef>
        <a:buFont typeface="Arial" panose="020B0604020202020204" pitchFamily="34" charset="0"/>
        <a:buChar char="•"/>
        <a:defRPr sz="8200" kern="1200">
          <a:solidFill>
            <a:schemeClr val="tx1"/>
          </a:solidFill>
          <a:latin typeface="+mn-lt"/>
          <a:ea typeface="+mn-ea"/>
          <a:cs typeface="+mn-cs"/>
        </a:defRPr>
      </a:lvl6pPr>
      <a:lvl7pPr marL="13573399" indent="-1044108" algn="l" defTabSz="4176431" rtl="0" eaLnBrk="1" latinLnBrk="0" hangingPunct="1">
        <a:lnSpc>
          <a:spcPct val="90000"/>
        </a:lnSpc>
        <a:spcBef>
          <a:spcPts val="2284"/>
        </a:spcBef>
        <a:buFont typeface="Arial" panose="020B0604020202020204" pitchFamily="34" charset="0"/>
        <a:buChar char="•"/>
        <a:defRPr sz="8200" kern="1200">
          <a:solidFill>
            <a:schemeClr val="tx1"/>
          </a:solidFill>
          <a:latin typeface="+mn-lt"/>
          <a:ea typeface="+mn-ea"/>
          <a:cs typeface="+mn-cs"/>
        </a:defRPr>
      </a:lvl7pPr>
      <a:lvl8pPr marL="15661615" indent="-1044108" algn="l" defTabSz="4176431" rtl="0" eaLnBrk="1" latinLnBrk="0" hangingPunct="1">
        <a:lnSpc>
          <a:spcPct val="90000"/>
        </a:lnSpc>
        <a:spcBef>
          <a:spcPts val="2284"/>
        </a:spcBef>
        <a:buFont typeface="Arial" panose="020B0604020202020204" pitchFamily="34" charset="0"/>
        <a:buChar char="•"/>
        <a:defRPr sz="8200" kern="1200">
          <a:solidFill>
            <a:schemeClr val="tx1"/>
          </a:solidFill>
          <a:latin typeface="+mn-lt"/>
          <a:ea typeface="+mn-ea"/>
          <a:cs typeface="+mn-cs"/>
        </a:defRPr>
      </a:lvl8pPr>
      <a:lvl9pPr marL="17749830" indent="-1044108" algn="l" defTabSz="4176431" rtl="0" eaLnBrk="1" latinLnBrk="0" hangingPunct="1">
        <a:lnSpc>
          <a:spcPct val="90000"/>
        </a:lnSpc>
        <a:spcBef>
          <a:spcPts val="2284"/>
        </a:spcBef>
        <a:buFont typeface="Arial" panose="020B0604020202020204" pitchFamily="34" charset="0"/>
        <a:buChar char="•"/>
        <a:defRPr sz="82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4.googleusercontent.com/XnFD_oD1K-h31_wPv-H5Z0dl7sqCuKi1SU9QByO0-W3tEy4og4APG5iM5ZWWWkikh-M9uwse8XMCxxV1Ult3pXaHTBG4C9sVXfs4i3plrm_GztaNbBMK7EihH9SiLox0xFh58CKiiFvFS9N47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89" r="54469"/>
          <a:stretch/>
        </p:blipFill>
        <p:spPr bwMode="auto">
          <a:xfrm>
            <a:off x="-269725" y="277998"/>
            <a:ext cx="3384376" cy="4564424"/>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3114650" y="953990"/>
            <a:ext cx="26439609" cy="2308324"/>
          </a:xfrm>
          <a:prstGeom prst="rect">
            <a:avLst/>
          </a:prstGeom>
          <a:noFill/>
        </p:spPr>
        <p:txBody>
          <a:bodyPr wrap="square" rtlCol="0">
            <a:spAutoFit/>
          </a:bodyPr>
          <a:lstStyle/>
          <a:p>
            <a:pPr algn="ctr"/>
            <a:r>
              <a:rPr lang="pl-PL" sz="7200" b="1" dirty="0" err="1" smtClean="0"/>
              <a:t>Oxide</a:t>
            </a:r>
            <a:r>
              <a:rPr lang="pl-PL" sz="7200" b="1" dirty="0" smtClean="0"/>
              <a:t> </a:t>
            </a:r>
            <a:r>
              <a:rPr lang="pl-PL" sz="7200" b="1" dirty="0" err="1" smtClean="0"/>
              <a:t>layers</a:t>
            </a:r>
            <a:r>
              <a:rPr lang="pl-PL" sz="7200" b="1" dirty="0" smtClean="0"/>
              <a:t> </a:t>
            </a:r>
            <a:r>
              <a:rPr lang="pl-PL" sz="7200" b="1" dirty="0" err="1" smtClean="0"/>
              <a:t>deposited</a:t>
            </a:r>
            <a:r>
              <a:rPr lang="pl-PL" sz="7200" b="1" dirty="0" smtClean="0"/>
              <a:t> by the ALD </a:t>
            </a:r>
            <a:r>
              <a:rPr lang="pl-PL" sz="7200" b="1" dirty="0" err="1" smtClean="0"/>
              <a:t>method</a:t>
            </a:r>
            <a:r>
              <a:rPr lang="pl-PL" sz="7200" b="1" dirty="0" smtClean="0"/>
              <a:t> as </a:t>
            </a:r>
            <a:r>
              <a:rPr lang="pl-PL" sz="7200" b="1" dirty="0" err="1" smtClean="0"/>
              <a:t>heat-blocking</a:t>
            </a:r>
            <a:r>
              <a:rPr lang="pl-PL" sz="7200" b="1" dirty="0" smtClean="0"/>
              <a:t> </a:t>
            </a:r>
          </a:p>
          <a:p>
            <a:pPr algn="ctr"/>
            <a:r>
              <a:rPr lang="pl-PL" sz="7200" b="1" dirty="0" err="1" smtClean="0"/>
              <a:t>coatings</a:t>
            </a:r>
            <a:r>
              <a:rPr lang="pl-PL" sz="7200" b="1" dirty="0" smtClean="0"/>
              <a:t> for </a:t>
            </a:r>
            <a:r>
              <a:rPr lang="pl-PL" sz="7200" b="1" dirty="0" err="1" smtClean="0"/>
              <a:t>windows</a:t>
            </a:r>
            <a:endParaRPr lang="en-US" sz="7200" b="1" dirty="0">
              <a:effectLst>
                <a:outerShdw blurRad="38100" dist="38100" dir="2700000" algn="tl">
                  <a:srgbClr val="000000">
                    <a:alpha val="43137"/>
                  </a:srgbClr>
                </a:outerShdw>
              </a:effectLst>
              <a:latin typeface="Cambria" panose="02040503050406030204" pitchFamily="18" charset="0"/>
            </a:endParaRPr>
          </a:p>
        </p:txBody>
      </p:sp>
      <p:sp>
        <p:nvSpPr>
          <p:cNvPr id="7" name="pole tekstowe 6"/>
          <p:cNvSpPr txBox="1"/>
          <p:nvPr/>
        </p:nvSpPr>
        <p:spPr>
          <a:xfrm>
            <a:off x="1962523" y="3563115"/>
            <a:ext cx="26354928" cy="1600438"/>
          </a:xfrm>
          <a:prstGeom prst="rect">
            <a:avLst/>
          </a:prstGeom>
          <a:noFill/>
        </p:spPr>
        <p:txBody>
          <a:bodyPr wrap="square" rtlCol="0">
            <a:spAutoFit/>
          </a:bodyPr>
          <a:lstStyle/>
          <a:p>
            <a:pPr algn="ctr"/>
            <a:r>
              <a:rPr lang="en-US" sz="5400" dirty="0" err="1" smtClean="0"/>
              <a:t>Bartłomiej</a:t>
            </a:r>
            <a:r>
              <a:rPr lang="en-US" sz="5400" dirty="0" smtClean="0"/>
              <a:t> S. </a:t>
            </a:r>
            <a:r>
              <a:rPr lang="en-US" sz="5400" dirty="0" err="1" smtClean="0"/>
              <a:t>Witkowski</a:t>
            </a:r>
            <a:r>
              <a:rPr lang="en-US" sz="5400" dirty="0" smtClean="0"/>
              <a:t>, Aleksandra </a:t>
            </a:r>
            <a:r>
              <a:rPr lang="en-US" sz="5400" dirty="0" err="1" smtClean="0"/>
              <a:t>Seweryn</a:t>
            </a:r>
            <a:r>
              <a:rPr lang="en-US" sz="5400" dirty="0" smtClean="0"/>
              <a:t>, Piotr </a:t>
            </a:r>
            <a:r>
              <a:rPr lang="en-US" sz="5400" dirty="0" err="1" smtClean="0"/>
              <a:t>Sybilski</a:t>
            </a:r>
            <a:r>
              <a:rPr lang="en-US" sz="5400" dirty="0" smtClean="0"/>
              <a:t>, Marek </a:t>
            </a:r>
            <a:r>
              <a:rPr lang="en-US" sz="5400" dirty="0" err="1" smtClean="0"/>
              <a:t>Godlewski</a:t>
            </a:r>
            <a:r>
              <a:rPr lang="en-US" sz="5400" dirty="0" smtClean="0"/>
              <a:t> </a:t>
            </a:r>
          </a:p>
          <a:p>
            <a:pPr algn="ctr"/>
            <a:r>
              <a:rPr lang="en-US" sz="4400" i="1" dirty="0" smtClean="0"/>
              <a:t>Institute of Physics Polish Academy of Sciences, Al. </a:t>
            </a:r>
            <a:r>
              <a:rPr lang="en-US" sz="4400" i="1" dirty="0" err="1" smtClean="0"/>
              <a:t>Lotnik</a:t>
            </a:r>
            <a:r>
              <a:rPr lang="pl-PL" sz="4400" i="1" smtClean="0"/>
              <a:t>ó</a:t>
            </a:r>
            <a:r>
              <a:rPr lang="en-US" sz="4400" i="1" smtClean="0"/>
              <a:t>w </a:t>
            </a:r>
            <a:r>
              <a:rPr lang="en-US" sz="4400" i="1" dirty="0" smtClean="0"/>
              <a:t>32/46, 02-668 Warsaw, Poland</a:t>
            </a:r>
            <a:endParaRPr lang="en-US" sz="4400" i="1" dirty="0"/>
          </a:p>
        </p:txBody>
      </p:sp>
      <p:grpSp>
        <p:nvGrpSpPr>
          <p:cNvPr id="8" name="Grupa 7"/>
          <p:cNvGrpSpPr/>
          <p:nvPr/>
        </p:nvGrpSpPr>
        <p:grpSpPr>
          <a:xfrm>
            <a:off x="667712" y="5994550"/>
            <a:ext cx="28944551" cy="3960440"/>
            <a:chOff x="738386" y="6088146"/>
            <a:chExt cx="29074612" cy="3960440"/>
          </a:xfrm>
        </p:grpSpPr>
        <p:sp>
          <p:nvSpPr>
            <p:cNvPr id="9" name="Right Triangle 4">
              <a:extLst>
                <a:ext uri="{FF2B5EF4-FFF2-40B4-BE49-F238E27FC236}">
                  <a16:creationId xmlns="" xmlns:a16="http://schemas.microsoft.com/office/drawing/2014/main" xmlns:lc="http://schemas.openxmlformats.org/drawingml/2006/lockedCanvas" id="{D342A894-1F25-40DF-BDF2-E1F774FE55DD}"/>
                </a:ext>
              </a:extLst>
            </p:cNvPr>
            <p:cNvSpPr/>
            <p:nvPr/>
          </p:nvSpPr>
          <p:spPr>
            <a:xfrm flipH="1" flipV="1">
              <a:off x="738387" y="7018480"/>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2">
              <a:extLst>
                <a:ext uri="{FF2B5EF4-FFF2-40B4-BE49-F238E27FC236}">
                  <a16:creationId xmlns="" xmlns:a16="http://schemas.microsoft.com/office/drawing/2014/main" xmlns:lc="http://schemas.openxmlformats.org/drawingml/2006/lockedCanvas" id="{35676C20-4CA7-4B55-B846-C0251D709E8A}"/>
                </a:ext>
              </a:extLst>
            </p:cNvPr>
            <p:cNvSpPr/>
            <p:nvPr/>
          </p:nvSpPr>
          <p:spPr>
            <a:xfrm>
              <a:off x="1123114" y="6520194"/>
              <a:ext cx="28655832" cy="3528392"/>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spcBef>
                  <a:spcPts val="1800"/>
                </a:spcBef>
              </a:pPr>
              <a:r>
                <a:rPr lang="en-US" sz="3600" b="1" dirty="0" smtClean="0">
                  <a:solidFill>
                    <a:schemeClr val="tx1"/>
                  </a:solidFill>
                </a:rPr>
                <a:t>Global warming </a:t>
              </a:r>
              <a:r>
                <a:rPr lang="en-US" sz="3600" dirty="0" smtClean="0">
                  <a:solidFill>
                    <a:schemeClr val="tx1"/>
                  </a:solidFill>
                </a:rPr>
                <a:t>- The mechanism by which rising carbon dioxide levels cause global climate change has long been well understood. CO₂ is a greenhouse gas and its higher concentration increases the absorption of infrared radiation and enhances the greenhouse effect. Studies show that at the current concentration (over 400 ppm) it is strengthened by about 2 W / m² compared to the state before the beginning of the industrial era. </a:t>
              </a:r>
              <a:r>
                <a:rPr lang="en-US" sz="3600" b="1" dirty="0" smtClean="0">
                  <a:solidFill>
                    <a:schemeClr val="tx1"/>
                  </a:solidFill>
                </a:rPr>
                <a:t>To </a:t>
              </a:r>
              <a:r>
                <a:rPr lang="en-US" sz="3600" b="1" dirty="0" err="1" smtClean="0">
                  <a:solidFill>
                    <a:schemeClr val="tx1"/>
                  </a:solidFill>
                </a:rPr>
                <a:t>survi</a:t>
              </a:r>
              <a:r>
                <a:rPr lang="pl-PL" sz="3600" b="1" dirty="0" smtClean="0">
                  <a:solidFill>
                    <a:schemeClr val="tx1"/>
                  </a:solidFill>
                </a:rPr>
                <a:t>v</a:t>
              </a:r>
              <a:r>
                <a:rPr lang="en-US" sz="3600" b="1" dirty="0" smtClean="0">
                  <a:solidFill>
                    <a:schemeClr val="tx1"/>
                  </a:solidFill>
                </a:rPr>
                <a:t>e we must reduce significantly energy consumption and introduce „green” energy sources.</a:t>
              </a:r>
              <a:endParaRPr lang="en-US" sz="3600" b="1" dirty="0">
                <a:solidFill>
                  <a:schemeClr val="tx1"/>
                </a:solidFill>
              </a:endParaRPr>
            </a:p>
          </p:txBody>
        </p:sp>
        <p:sp>
          <p:nvSpPr>
            <p:cNvPr id="11" name="Arrow: Pentagon 3">
              <a:extLst>
                <a:ext uri="{FF2B5EF4-FFF2-40B4-BE49-F238E27FC236}">
                  <a16:creationId xmlns="" xmlns:a16="http://schemas.microsoft.com/office/drawing/2014/main" xmlns:lc="http://schemas.openxmlformats.org/drawingml/2006/lockedCanvas" id="{0EB70031-DD32-458A-82D9-326183F7A65B}"/>
                </a:ext>
              </a:extLst>
            </p:cNvPr>
            <p:cNvSpPr/>
            <p:nvPr/>
          </p:nvSpPr>
          <p:spPr>
            <a:xfrm>
              <a:off x="738386" y="6088146"/>
              <a:ext cx="29074612" cy="939600"/>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MOTIVATION</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grpSp>
        <p:nvGrpSpPr>
          <p:cNvPr id="14" name="Grupa 13"/>
          <p:cNvGrpSpPr/>
          <p:nvPr/>
        </p:nvGrpSpPr>
        <p:grpSpPr>
          <a:xfrm>
            <a:off x="672772" y="10171014"/>
            <a:ext cx="9534132" cy="10402252"/>
            <a:chOff x="748915" y="5994219"/>
            <a:chExt cx="9534132" cy="14658700"/>
          </a:xfrm>
        </p:grpSpPr>
        <p:sp>
          <p:nvSpPr>
            <p:cNvPr id="25" name="Right Triangle 4">
              <a:extLst>
                <a:ext uri="{FF2B5EF4-FFF2-40B4-BE49-F238E27FC236}">
                  <a16:creationId xmlns="" xmlns:a16="http://schemas.microsoft.com/office/drawing/2014/main" xmlns:lc="http://schemas.openxmlformats.org/drawingml/2006/lockedCanvas" id="{D342A894-1F25-40DF-BDF2-E1F774FE55DD}"/>
                </a:ext>
              </a:extLst>
            </p:cNvPr>
            <p:cNvSpPr/>
            <p:nvPr/>
          </p:nvSpPr>
          <p:spPr>
            <a:xfrm flipH="1" flipV="1">
              <a:off x="748915" y="7035523"/>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Rectangle 2">
              <a:extLst>
                <a:ext uri="{FF2B5EF4-FFF2-40B4-BE49-F238E27FC236}">
                  <a16:creationId xmlns="" xmlns:a16="http://schemas.microsoft.com/office/drawing/2014/main" xmlns:lc="http://schemas.openxmlformats.org/drawingml/2006/lockedCanvas" id="{35676C20-4CA7-4B55-B846-C0251D709E8A}"/>
                </a:ext>
              </a:extLst>
            </p:cNvPr>
            <p:cNvSpPr/>
            <p:nvPr/>
          </p:nvSpPr>
          <p:spPr>
            <a:xfrm>
              <a:off x="1123115" y="6520192"/>
              <a:ext cx="9133200" cy="14132727"/>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50000"/>
                </a:lnSpc>
              </a:pPr>
              <a:r>
                <a:rPr lang="en-US" sz="3000" dirty="0" smtClean="0">
                  <a:solidFill>
                    <a:schemeClr val="tx1"/>
                  </a:solidFill>
                </a:rPr>
                <a:t> </a:t>
              </a: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fontAlgn="ctr"/>
              <a:endParaRPr lang="en-US" sz="3200" b="1" dirty="0" smtClean="0">
                <a:solidFill>
                  <a:schemeClr val="tx1"/>
                </a:solidFill>
              </a:endParaRPr>
            </a:p>
            <a:p>
              <a:pPr algn="just">
                <a:spcBef>
                  <a:spcPts val="1800"/>
                </a:spcBef>
              </a:pPr>
              <a:endParaRPr lang="en-US" sz="3000" dirty="0">
                <a:solidFill>
                  <a:schemeClr val="tx1"/>
                </a:solidFill>
              </a:endParaRPr>
            </a:p>
          </p:txBody>
        </p:sp>
        <p:sp>
          <p:nvSpPr>
            <p:cNvPr id="27" name="Arrow: Pentagon 3">
              <a:extLst>
                <a:ext uri="{FF2B5EF4-FFF2-40B4-BE49-F238E27FC236}">
                  <a16:creationId xmlns="" xmlns:a16="http://schemas.microsoft.com/office/drawing/2014/main" xmlns:lc="http://schemas.openxmlformats.org/drawingml/2006/lockedCanvas" id="{0EB70031-DD32-458A-82D9-326183F7A65B}"/>
                </a:ext>
              </a:extLst>
            </p:cNvPr>
            <p:cNvSpPr/>
            <p:nvPr/>
          </p:nvSpPr>
          <p:spPr>
            <a:xfrm>
              <a:off x="748915" y="5994219"/>
              <a:ext cx="9534132" cy="1051289"/>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PROBLEM TO SOLVE</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grpSp>
        <p:nvGrpSpPr>
          <p:cNvPr id="29" name="Grupa 28"/>
          <p:cNvGrpSpPr/>
          <p:nvPr/>
        </p:nvGrpSpPr>
        <p:grpSpPr>
          <a:xfrm>
            <a:off x="10342976" y="10171014"/>
            <a:ext cx="19280554" cy="10402252"/>
            <a:chOff x="748915" y="5994219"/>
            <a:chExt cx="19280554" cy="5541536"/>
          </a:xfrm>
        </p:grpSpPr>
        <p:sp>
          <p:nvSpPr>
            <p:cNvPr id="40" name="Right Triangle 4">
              <a:extLst>
                <a:ext uri="{FF2B5EF4-FFF2-40B4-BE49-F238E27FC236}">
                  <a16:creationId xmlns="" xmlns:a16="http://schemas.microsoft.com/office/drawing/2014/main" xmlns:lc="http://schemas.openxmlformats.org/drawingml/2006/lockedCanvas" id="{D342A894-1F25-40DF-BDF2-E1F774FE55DD}"/>
                </a:ext>
              </a:extLst>
            </p:cNvPr>
            <p:cNvSpPr/>
            <p:nvPr/>
          </p:nvSpPr>
          <p:spPr>
            <a:xfrm flipH="1" flipV="1">
              <a:off x="748915" y="7035523"/>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Rectangle 2">
              <a:extLst>
                <a:ext uri="{FF2B5EF4-FFF2-40B4-BE49-F238E27FC236}">
                  <a16:creationId xmlns="" xmlns:a16="http://schemas.microsoft.com/office/drawing/2014/main" xmlns:lc="http://schemas.openxmlformats.org/drawingml/2006/lockedCanvas" id="{35676C20-4CA7-4B55-B846-C0251D709E8A}"/>
                </a:ext>
              </a:extLst>
            </p:cNvPr>
            <p:cNvSpPr/>
            <p:nvPr/>
          </p:nvSpPr>
          <p:spPr>
            <a:xfrm>
              <a:off x="1123115" y="6520194"/>
              <a:ext cx="18872454" cy="5015561"/>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50000"/>
                </a:lnSpc>
              </a:pPr>
              <a:r>
                <a:rPr lang="en-US" sz="3000" dirty="0" smtClean="0">
                  <a:solidFill>
                    <a:schemeClr val="tx1"/>
                  </a:solidFill>
                </a:rPr>
                <a:t> </a:t>
              </a: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algn="just">
                <a:spcBef>
                  <a:spcPts val="1800"/>
                </a:spcBef>
              </a:pPr>
              <a:endParaRPr lang="en-US" sz="3000" dirty="0" smtClean="0">
                <a:solidFill>
                  <a:schemeClr val="tx1"/>
                </a:solidFill>
              </a:endParaRPr>
            </a:p>
            <a:p>
              <a:pPr fontAlgn="ctr"/>
              <a:endParaRPr lang="en-US" sz="3200" b="1" dirty="0" smtClean="0">
                <a:solidFill>
                  <a:schemeClr val="tx1"/>
                </a:solidFill>
              </a:endParaRPr>
            </a:p>
            <a:p>
              <a:pPr algn="just">
                <a:spcBef>
                  <a:spcPts val="1800"/>
                </a:spcBef>
              </a:pPr>
              <a:endParaRPr lang="en-US" sz="3000" dirty="0">
                <a:solidFill>
                  <a:schemeClr val="tx1"/>
                </a:solidFill>
              </a:endParaRPr>
            </a:p>
          </p:txBody>
        </p:sp>
        <p:sp>
          <p:nvSpPr>
            <p:cNvPr id="42" name="Arrow: Pentagon 3">
              <a:extLst>
                <a:ext uri="{FF2B5EF4-FFF2-40B4-BE49-F238E27FC236}">
                  <a16:creationId xmlns="" xmlns:a16="http://schemas.microsoft.com/office/drawing/2014/main" xmlns:lc="http://schemas.openxmlformats.org/drawingml/2006/lockedCanvas" id="{0EB70031-DD32-458A-82D9-326183F7A65B}"/>
                </a:ext>
              </a:extLst>
            </p:cNvPr>
            <p:cNvSpPr/>
            <p:nvPr/>
          </p:nvSpPr>
          <p:spPr>
            <a:xfrm>
              <a:off x="1166289" y="5994219"/>
              <a:ext cx="18863180" cy="397427"/>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SOLAR ENERGY DISTRIBUTION</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sp>
        <p:nvSpPr>
          <p:cNvPr id="107" name="pole tekstowe 106"/>
          <p:cNvSpPr txBox="1"/>
          <p:nvPr/>
        </p:nvSpPr>
        <p:spPr>
          <a:xfrm>
            <a:off x="20887089" y="11598354"/>
            <a:ext cx="8175503" cy="7183505"/>
          </a:xfrm>
          <a:prstGeom prst="rect">
            <a:avLst/>
          </a:prstGeom>
          <a:noFill/>
        </p:spPr>
        <p:txBody>
          <a:bodyPr wrap="square" rtlCol="0">
            <a:spAutoFit/>
          </a:bodyPr>
          <a:lstStyle/>
          <a:p>
            <a:pPr algn="just"/>
            <a:r>
              <a:rPr lang="en-US" sz="3600" dirty="0" smtClean="0"/>
              <a:t>Only part of solar radiation is useful for us (so-called visible light)</a:t>
            </a:r>
            <a:r>
              <a:rPr lang="pl-PL" sz="3600" dirty="0" smtClean="0"/>
              <a:t>. </a:t>
            </a:r>
            <a:r>
              <a:rPr lang="pl-PL" sz="3600" dirty="0" err="1" smtClean="0"/>
              <a:t>Window</a:t>
            </a:r>
            <a:r>
              <a:rPr lang="pl-PL" sz="3600" dirty="0" smtClean="0"/>
              <a:t> </a:t>
            </a:r>
            <a:r>
              <a:rPr lang="pl-PL" sz="3600" dirty="0" err="1" smtClean="0"/>
              <a:t>should</a:t>
            </a:r>
            <a:r>
              <a:rPr lang="pl-PL" sz="3600" dirty="0" smtClean="0"/>
              <a:t> </a:t>
            </a:r>
            <a:r>
              <a:rPr lang="en-US" sz="3600" dirty="0" smtClean="0"/>
              <a:t>transmit </a:t>
            </a:r>
            <a:r>
              <a:rPr lang="pl-PL" sz="3600" dirty="0" err="1" smtClean="0"/>
              <a:t>only</a:t>
            </a:r>
            <a:r>
              <a:rPr lang="pl-PL" sz="3600" dirty="0" smtClean="0"/>
              <a:t> the </a:t>
            </a:r>
            <a:r>
              <a:rPr lang="pl-PL" sz="3600" dirty="0" err="1" smtClean="0"/>
              <a:t>visible</a:t>
            </a:r>
            <a:r>
              <a:rPr lang="pl-PL" sz="3600" dirty="0" smtClean="0"/>
              <a:t> </a:t>
            </a:r>
            <a:r>
              <a:rPr lang="pl-PL" sz="3600" dirty="0" err="1" smtClean="0"/>
              <a:t>light</a:t>
            </a:r>
            <a:r>
              <a:rPr lang="pl-PL" sz="3600" dirty="0" smtClean="0"/>
              <a:t>.</a:t>
            </a:r>
            <a:r>
              <a:rPr lang="en-US" sz="3600" dirty="0" smtClean="0"/>
              <a:t>  </a:t>
            </a:r>
          </a:p>
          <a:p>
            <a:pPr>
              <a:spcBef>
                <a:spcPct val="20000"/>
              </a:spcBef>
            </a:pPr>
            <a:r>
              <a:rPr lang="en-US" altLang="en-US" sz="3600" b="1" dirty="0" smtClean="0"/>
              <a:t>Long-wave radiation (infrared) generates only heat.</a:t>
            </a:r>
          </a:p>
          <a:p>
            <a:pPr>
              <a:spcBef>
                <a:spcPct val="20000"/>
              </a:spcBef>
            </a:pPr>
            <a:endParaRPr lang="en-US" altLang="en-US" sz="3600" b="1" dirty="0" smtClean="0"/>
          </a:p>
          <a:p>
            <a:pPr algn="just">
              <a:spcBef>
                <a:spcPct val="20000"/>
              </a:spcBef>
            </a:pPr>
            <a:r>
              <a:rPr lang="en-US" altLang="en-US" sz="3600" dirty="0" smtClean="0"/>
              <a:t>From black body radiation we can estimate infrared radiation r</a:t>
            </a:r>
            <a:r>
              <a:rPr lang="pl-PL" altLang="en-US" sz="3600" dirty="0" smtClean="0"/>
              <a:t>e</a:t>
            </a:r>
            <a:r>
              <a:rPr lang="en-US" altLang="en-US" sz="3600" dirty="0" err="1" smtClean="0"/>
              <a:t>sponsible</a:t>
            </a:r>
            <a:r>
              <a:rPr lang="en-US" altLang="en-US" sz="3600" dirty="0" smtClean="0"/>
              <a:t> for heat escape from our homes in winter.</a:t>
            </a:r>
          </a:p>
          <a:p>
            <a:pPr algn="just">
              <a:spcBef>
                <a:spcPct val="20000"/>
              </a:spcBef>
            </a:pPr>
            <a:r>
              <a:rPr lang="en-US" altLang="en-US" sz="3600" b="1" dirty="0" smtClean="0"/>
              <a:t>To reduce heat escape we should introduce glass coatings blocking part of </a:t>
            </a:r>
            <a:r>
              <a:rPr lang="en-US" altLang="en-US" sz="3600" b="1" dirty="0" err="1" smtClean="0"/>
              <a:t>ir</a:t>
            </a:r>
            <a:r>
              <a:rPr lang="en-US" altLang="en-US" sz="3600" b="1" dirty="0" smtClean="0"/>
              <a:t> radiation.</a:t>
            </a:r>
            <a:endParaRPr lang="en-US" altLang="en-US" sz="3600" b="1" dirty="0"/>
          </a:p>
        </p:txBody>
      </p:sp>
      <p:grpSp>
        <p:nvGrpSpPr>
          <p:cNvPr id="125" name="Grupa 124"/>
          <p:cNvGrpSpPr/>
          <p:nvPr/>
        </p:nvGrpSpPr>
        <p:grpSpPr>
          <a:xfrm>
            <a:off x="568254" y="20756190"/>
            <a:ext cx="28944551" cy="8496648"/>
            <a:chOff x="738386" y="6088146"/>
            <a:chExt cx="29074612" cy="5915734"/>
          </a:xfrm>
        </p:grpSpPr>
        <p:sp>
          <p:nvSpPr>
            <p:cNvPr id="126" name="Right Triangle 4">
              <a:extLst>
                <a:ext uri="{FF2B5EF4-FFF2-40B4-BE49-F238E27FC236}">
                  <a16:creationId xmlns="" xmlns:a16="http://schemas.microsoft.com/office/drawing/2014/main" xmlns:lc="http://schemas.openxmlformats.org/drawingml/2006/lockedCanvas" id="{D342A894-1F25-40DF-BDF2-E1F774FE55DD}"/>
                </a:ext>
              </a:extLst>
            </p:cNvPr>
            <p:cNvSpPr/>
            <p:nvPr/>
          </p:nvSpPr>
          <p:spPr>
            <a:xfrm flipH="1" flipV="1">
              <a:off x="738387" y="7018480"/>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7" name="Rectangle 2">
              <a:extLst>
                <a:ext uri="{FF2B5EF4-FFF2-40B4-BE49-F238E27FC236}">
                  <a16:creationId xmlns="" xmlns:a16="http://schemas.microsoft.com/office/drawing/2014/main" xmlns:lc="http://schemas.openxmlformats.org/drawingml/2006/lockedCanvas" id="{35676C20-4CA7-4B55-B846-C0251D709E8A}"/>
                </a:ext>
              </a:extLst>
            </p:cNvPr>
            <p:cNvSpPr/>
            <p:nvPr/>
          </p:nvSpPr>
          <p:spPr>
            <a:xfrm>
              <a:off x="1123114" y="6520194"/>
              <a:ext cx="28655832" cy="5483686"/>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spcBef>
                  <a:spcPts val="1800"/>
                </a:spcBef>
              </a:pPr>
              <a:endParaRPr lang="en-US" sz="3200" dirty="0" smtClean="0">
                <a:solidFill>
                  <a:schemeClr val="tx1"/>
                </a:solidFill>
              </a:endParaRPr>
            </a:p>
          </p:txBody>
        </p:sp>
        <p:sp>
          <p:nvSpPr>
            <p:cNvPr id="128" name="Arrow: Pentagon 3">
              <a:extLst>
                <a:ext uri="{FF2B5EF4-FFF2-40B4-BE49-F238E27FC236}">
                  <a16:creationId xmlns="" xmlns:a16="http://schemas.microsoft.com/office/drawing/2014/main" xmlns:lc="http://schemas.openxmlformats.org/drawingml/2006/lockedCanvas" id="{0EB70031-DD32-458A-82D9-326183F7A65B}"/>
                </a:ext>
              </a:extLst>
            </p:cNvPr>
            <p:cNvSpPr/>
            <p:nvPr/>
          </p:nvSpPr>
          <p:spPr>
            <a:xfrm>
              <a:off x="738386" y="6088146"/>
              <a:ext cx="29074612" cy="939600"/>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CONCEPT of e-LOW WINDOWS</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grpSp>
        <p:nvGrpSpPr>
          <p:cNvPr id="15" name="Grupa 14"/>
          <p:cNvGrpSpPr/>
          <p:nvPr/>
        </p:nvGrpSpPr>
        <p:grpSpPr>
          <a:xfrm>
            <a:off x="568252" y="29519906"/>
            <a:ext cx="28939274" cy="7849168"/>
            <a:chOff x="666378" y="29684886"/>
            <a:chExt cx="14265980" cy="7849168"/>
          </a:xfrm>
        </p:grpSpPr>
        <p:grpSp>
          <p:nvGrpSpPr>
            <p:cNvPr id="117" name="Grupa 116"/>
            <p:cNvGrpSpPr/>
            <p:nvPr/>
          </p:nvGrpSpPr>
          <p:grpSpPr>
            <a:xfrm>
              <a:off x="666378" y="29684886"/>
              <a:ext cx="14265980" cy="7849168"/>
              <a:chOff x="748914" y="5994219"/>
              <a:chExt cx="14265980" cy="8779439"/>
            </a:xfrm>
          </p:grpSpPr>
          <p:sp>
            <p:nvSpPr>
              <p:cNvPr id="121" name="Right Triangle 4">
                <a:extLst>
                  <a:ext uri="{FF2B5EF4-FFF2-40B4-BE49-F238E27FC236}">
                    <a16:creationId xmlns="" xmlns:a16="http://schemas.microsoft.com/office/drawing/2014/main" xmlns:lc="http://schemas.openxmlformats.org/drawingml/2006/lockedCanvas" id="{D342A894-1F25-40DF-BDF2-E1F774FE55DD}"/>
                  </a:ext>
                </a:extLst>
              </p:cNvPr>
              <p:cNvSpPr/>
              <p:nvPr/>
            </p:nvSpPr>
            <p:spPr>
              <a:xfrm flipH="1" flipV="1">
                <a:off x="748915" y="7035523"/>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2" name="Rectangle 2">
                <a:extLst>
                  <a:ext uri="{FF2B5EF4-FFF2-40B4-BE49-F238E27FC236}">
                    <a16:creationId xmlns="" xmlns:a16="http://schemas.microsoft.com/office/drawing/2014/main" xmlns:lc="http://schemas.openxmlformats.org/drawingml/2006/lockedCanvas" id="{35676C20-4CA7-4B55-B846-C0251D709E8A}"/>
                  </a:ext>
                </a:extLst>
              </p:cNvPr>
              <p:cNvSpPr/>
              <p:nvPr/>
            </p:nvSpPr>
            <p:spPr>
              <a:xfrm>
                <a:off x="1123114" y="6520194"/>
                <a:ext cx="13874400" cy="8253464"/>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50000"/>
                  </a:lnSpc>
                </a:pPr>
                <a:r>
                  <a:rPr lang="en-US" sz="3000" dirty="0" smtClean="0">
                    <a:solidFill>
                      <a:schemeClr val="tx1"/>
                    </a:solidFill>
                  </a:rPr>
                  <a:t> </a:t>
                </a:r>
              </a:p>
              <a:p>
                <a:pPr algn="just">
                  <a:spcBef>
                    <a:spcPts val="1800"/>
                  </a:spcBef>
                </a:pPr>
                <a:endParaRPr lang="en-US" sz="3000" dirty="0" smtClean="0">
                  <a:solidFill>
                    <a:schemeClr val="tx1"/>
                  </a:solidFill>
                </a:endParaRPr>
              </a:p>
              <a:p>
                <a:pPr fontAlgn="ctr"/>
                <a:endParaRPr lang="en-US" sz="3200" b="1" dirty="0" smtClean="0">
                  <a:solidFill>
                    <a:schemeClr val="tx1"/>
                  </a:solidFill>
                </a:endParaRPr>
              </a:p>
              <a:p>
                <a:pPr algn="just">
                  <a:spcBef>
                    <a:spcPts val="1800"/>
                  </a:spcBef>
                </a:pPr>
                <a:endParaRPr lang="en-US" sz="3000" dirty="0">
                  <a:solidFill>
                    <a:schemeClr val="tx1"/>
                  </a:solidFill>
                </a:endParaRPr>
              </a:p>
            </p:txBody>
          </p:sp>
          <p:sp>
            <p:nvSpPr>
              <p:cNvPr id="123" name="Arrow: Pentagon 3">
                <a:extLst>
                  <a:ext uri="{FF2B5EF4-FFF2-40B4-BE49-F238E27FC236}">
                    <a16:creationId xmlns="" xmlns:a16="http://schemas.microsoft.com/office/drawing/2014/main" xmlns:lc="http://schemas.openxmlformats.org/drawingml/2006/lockedCanvas" id="{0EB70031-DD32-458A-82D9-326183F7A65B}"/>
                  </a:ext>
                </a:extLst>
              </p:cNvPr>
              <p:cNvSpPr/>
              <p:nvPr/>
            </p:nvSpPr>
            <p:spPr>
              <a:xfrm>
                <a:off x="748914" y="5994219"/>
                <a:ext cx="14265980" cy="1051289"/>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RESULTS OF FIRST TESTS</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sp>
          <p:nvSpPr>
            <p:cNvPr id="73" name="pole tekstowe 72"/>
            <p:cNvSpPr txBox="1"/>
            <p:nvPr/>
          </p:nvSpPr>
          <p:spPr>
            <a:xfrm>
              <a:off x="1399466" y="36453934"/>
              <a:ext cx="12817424" cy="584775"/>
            </a:xfrm>
            <a:prstGeom prst="rect">
              <a:avLst/>
            </a:prstGeom>
            <a:noFill/>
          </p:spPr>
          <p:txBody>
            <a:bodyPr wrap="square" rtlCol="0">
              <a:spAutoFit/>
            </a:bodyPr>
            <a:lstStyle/>
            <a:p>
              <a:r>
                <a:rPr lang="en-US" sz="3200" dirty="0" smtClean="0"/>
                <a:t> </a:t>
              </a:r>
              <a:endParaRPr lang="en-US" sz="3200" dirty="0"/>
            </a:p>
          </p:txBody>
        </p:sp>
      </p:grpSp>
      <p:grpSp>
        <p:nvGrpSpPr>
          <p:cNvPr id="78" name="Grupa 77"/>
          <p:cNvGrpSpPr/>
          <p:nvPr/>
        </p:nvGrpSpPr>
        <p:grpSpPr>
          <a:xfrm>
            <a:off x="667712" y="37966103"/>
            <a:ext cx="28944551" cy="4068053"/>
            <a:chOff x="738386" y="6088146"/>
            <a:chExt cx="29074612" cy="3755125"/>
          </a:xfrm>
        </p:grpSpPr>
        <p:sp>
          <p:nvSpPr>
            <p:cNvPr id="79" name="Right Triangle 4">
              <a:extLst>
                <a:ext uri="{FF2B5EF4-FFF2-40B4-BE49-F238E27FC236}">
                  <a16:creationId xmlns="" xmlns:a16="http://schemas.microsoft.com/office/drawing/2014/main" xmlns:lc="http://schemas.openxmlformats.org/drawingml/2006/lockedCanvas" id="{D342A894-1F25-40DF-BDF2-E1F774FE55DD}"/>
                </a:ext>
              </a:extLst>
            </p:cNvPr>
            <p:cNvSpPr/>
            <p:nvPr/>
          </p:nvSpPr>
          <p:spPr>
            <a:xfrm flipH="1" flipV="1">
              <a:off x="738387" y="7018480"/>
              <a:ext cx="417374" cy="684076"/>
            </a:xfrm>
            <a:prstGeom prst="rtTriangle">
              <a:avLst/>
            </a:prstGeom>
            <a:solidFill>
              <a:srgbClr val="20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0" name="Rectangle 2">
              <a:extLst>
                <a:ext uri="{FF2B5EF4-FFF2-40B4-BE49-F238E27FC236}">
                  <a16:creationId xmlns="" xmlns:a16="http://schemas.microsoft.com/office/drawing/2014/main" xmlns:lc="http://schemas.openxmlformats.org/drawingml/2006/lockedCanvas" id="{35676C20-4CA7-4B55-B846-C0251D709E8A}"/>
                </a:ext>
              </a:extLst>
            </p:cNvPr>
            <p:cNvSpPr/>
            <p:nvPr/>
          </p:nvSpPr>
          <p:spPr>
            <a:xfrm>
              <a:off x="1123114" y="6520194"/>
              <a:ext cx="28655832" cy="3323077"/>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spcBef>
                  <a:spcPts val="1800"/>
                </a:spcBef>
              </a:pPr>
              <a:endParaRPr lang="en-US" sz="3200" dirty="0" smtClean="0">
                <a:solidFill>
                  <a:schemeClr val="tx1"/>
                </a:solidFill>
              </a:endParaRPr>
            </a:p>
          </p:txBody>
        </p:sp>
        <p:sp>
          <p:nvSpPr>
            <p:cNvPr id="81" name="Arrow: Pentagon 3">
              <a:extLst>
                <a:ext uri="{FF2B5EF4-FFF2-40B4-BE49-F238E27FC236}">
                  <a16:creationId xmlns="" xmlns:a16="http://schemas.microsoft.com/office/drawing/2014/main" xmlns:lc="http://schemas.openxmlformats.org/drawingml/2006/lockedCanvas" id="{0EB70031-DD32-458A-82D9-326183F7A65B}"/>
                </a:ext>
              </a:extLst>
            </p:cNvPr>
            <p:cNvSpPr/>
            <p:nvPr/>
          </p:nvSpPr>
          <p:spPr>
            <a:xfrm>
              <a:off x="738386" y="6088146"/>
              <a:ext cx="29074612" cy="939600"/>
            </a:xfrm>
            <a:prstGeom prst="homePlate">
              <a:avLst>
                <a:gd name="adj" fmla="val 0"/>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5000" b="1" cap="all" dirty="0" smtClean="0">
                  <a:effectLst>
                    <a:outerShdw blurRad="38100" dist="38100" dir="2700000" algn="tl">
                      <a:srgbClr val="000000">
                        <a:alpha val="43137"/>
                      </a:srgbClr>
                    </a:outerShdw>
                  </a:effectLst>
                  <a:latin typeface="Cambria" panose="02040503050406030204" pitchFamily="18" charset="0"/>
                </a:rPr>
                <a:t>CONCLUSION</a:t>
              </a:r>
              <a:endParaRPr lang="en-US" sz="5000" b="1" cap="all" dirty="0">
                <a:effectLst>
                  <a:outerShdw blurRad="38100" dist="38100" dir="2700000" algn="tl">
                    <a:srgbClr val="000000">
                      <a:alpha val="43137"/>
                    </a:srgbClr>
                  </a:outerShdw>
                </a:effectLst>
                <a:latin typeface="Cambria" panose="02040503050406030204" pitchFamily="18" charset="0"/>
              </a:endParaRPr>
            </a:p>
          </p:txBody>
        </p:sp>
      </p:grpSp>
      <p:sp>
        <p:nvSpPr>
          <p:cNvPr id="82" name="pole tekstowe 81"/>
          <p:cNvSpPr txBox="1"/>
          <p:nvPr/>
        </p:nvSpPr>
        <p:spPr>
          <a:xfrm>
            <a:off x="1318849" y="39156937"/>
            <a:ext cx="27903100" cy="1077218"/>
          </a:xfrm>
          <a:prstGeom prst="rect">
            <a:avLst/>
          </a:prstGeom>
          <a:noFill/>
        </p:spPr>
        <p:txBody>
          <a:bodyPr wrap="square" rtlCol="0">
            <a:spAutoFit/>
          </a:bodyPr>
          <a:lstStyle/>
          <a:p>
            <a:r>
              <a:rPr lang="en-US" sz="3200" dirty="0" smtClean="0"/>
              <a:t>Even though, the ALD process of AZO deposition still requires optimization and selection of the correct thickness of deposited films, but the first results are very encouraging </a:t>
            </a:r>
            <a:r>
              <a:rPr lang="pl-PL" sz="3200" dirty="0" smtClean="0"/>
              <a:t>. </a:t>
            </a:r>
            <a:r>
              <a:rPr lang="en-US" sz="3200" dirty="0"/>
              <a:t>The research partly financed by „</a:t>
            </a:r>
            <a:r>
              <a:rPr lang="en-US" sz="3200" dirty="0" err="1"/>
              <a:t>Inkubator</a:t>
            </a:r>
            <a:r>
              <a:rPr lang="en-US" sz="3200" dirty="0"/>
              <a:t> </a:t>
            </a:r>
            <a:r>
              <a:rPr lang="en-US" sz="3200" dirty="0" err="1"/>
              <a:t>Innowacyjności</a:t>
            </a:r>
            <a:r>
              <a:rPr lang="en-US" sz="3200" dirty="0"/>
              <a:t> 4.0” project granted by Ministry of Science and </a:t>
            </a:r>
            <a:r>
              <a:rPr lang="pl-PL" sz="3200" dirty="0" err="1"/>
              <a:t>Higher</a:t>
            </a:r>
            <a:r>
              <a:rPr lang="pl-PL" sz="3200" dirty="0"/>
              <a:t> </a:t>
            </a:r>
            <a:r>
              <a:rPr lang="en-US" sz="3200" dirty="0"/>
              <a:t>Education (</a:t>
            </a:r>
            <a:r>
              <a:rPr lang="en-US" sz="3200" dirty="0" err="1"/>
              <a:t>MNiSW</a:t>
            </a:r>
            <a:r>
              <a:rPr lang="en-US" sz="3200" smtClean="0"/>
              <a:t>).</a:t>
            </a:r>
            <a:endParaRPr lang="en-US" sz="3200"/>
          </a:p>
        </p:txBody>
      </p:sp>
      <p:sp>
        <p:nvSpPr>
          <p:cNvPr id="3" name="pole tekstowe 2"/>
          <p:cNvSpPr txBox="1"/>
          <p:nvPr/>
        </p:nvSpPr>
        <p:spPr>
          <a:xfrm>
            <a:off x="10092415" y="40234155"/>
            <a:ext cx="10095144" cy="2062103"/>
          </a:xfrm>
          <a:prstGeom prst="rect">
            <a:avLst/>
          </a:prstGeom>
          <a:noFill/>
        </p:spPr>
        <p:txBody>
          <a:bodyPr wrap="square" rtlCol="0">
            <a:spAutoFit/>
          </a:bodyPr>
          <a:lstStyle/>
          <a:p>
            <a:pPr algn="ctr"/>
            <a:r>
              <a:rPr lang="en-US" sz="3200" b="1" dirty="0" smtClean="0"/>
              <a:t>CONTACT PERSON: </a:t>
            </a:r>
          </a:p>
          <a:p>
            <a:pPr algn="ctr"/>
            <a:r>
              <a:rPr lang="en-US" sz="3200" dirty="0" smtClean="0"/>
              <a:t>Prof. </a:t>
            </a:r>
            <a:r>
              <a:rPr lang="en-US" sz="3200" dirty="0" err="1" smtClean="0"/>
              <a:t>dr</a:t>
            </a:r>
            <a:r>
              <a:rPr lang="en-US" sz="3200" dirty="0" smtClean="0"/>
              <a:t> hab. Marek </a:t>
            </a:r>
            <a:r>
              <a:rPr lang="en-US" sz="3200" dirty="0" err="1" smtClean="0"/>
              <a:t>Godlewski</a:t>
            </a:r>
            <a:endParaRPr lang="en-US" sz="3200" dirty="0" smtClean="0"/>
          </a:p>
          <a:p>
            <a:pPr algn="ctr"/>
            <a:r>
              <a:rPr lang="en-US" sz="3200" dirty="0" smtClean="0"/>
              <a:t>godlew@ifpan.edu.pl</a:t>
            </a:r>
          </a:p>
          <a:p>
            <a:endParaRPr lang="en-US" sz="3200" dirty="0"/>
          </a:p>
        </p:txBody>
      </p:sp>
      <p:sp>
        <p:nvSpPr>
          <p:cNvPr id="13" name="Prostokąt 12"/>
          <p:cNvSpPr/>
          <p:nvPr/>
        </p:nvSpPr>
        <p:spPr>
          <a:xfrm>
            <a:off x="1422463" y="11611865"/>
            <a:ext cx="8244916" cy="646331"/>
          </a:xfrm>
          <a:prstGeom prst="rect">
            <a:avLst/>
          </a:prstGeom>
        </p:spPr>
        <p:txBody>
          <a:bodyPr wrap="square">
            <a:spAutoFit/>
          </a:bodyPr>
          <a:lstStyle/>
          <a:p>
            <a:r>
              <a:rPr lang="en-US" sz="3600" dirty="0" smtClean="0"/>
              <a:t> </a:t>
            </a:r>
            <a:endParaRPr lang="en-US" sz="3600" dirty="0"/>
          </a:p>
        </p:txBody>
      </p:sp>
      <p:sp>
        <p:nvSpPr>
          <p:cNvPr id="24" name="Prostokąt 23"/>
          <p:cNvSpPr/>
          <p:nvPr/>
        </p:nvSpPr>
        <p:spPr>
          <a:xfrm>
            <a:off x="7879653" y="30657880"/>
            <a:ext cx="6561538" cy="6186309"/>
          </a:xfrm>
          <a:prstGeom prst="rect">
            <a:avLst/>
          </a:prstGeom>
        </p:spPr>
        <p:txBody>
          <a:bodyPr wrap="square">
            <a:spAutoFit/>
          </a:bodyPr>
          <a:lstStyle/>
          <a:p>
            <a:pPr algn="just"/>
            <a:r>
              <a:rPr lang="en-US" sz="3600" dirty="0" smtClean="0"/>
              <a:t>The reference glass (4F) has a visible light transmission of 90%. The commercial XN coating is closest to this value - glass with this coating has a transmission of 85%. The </a:t>
            </a:r>
            <a:r>
              <a:rPr lang="en-US" sz="3600" dirty="0" err="1" smtClean="0"/>
              <a:t>ZnO</a:t>
            </a:r>
            <a:r>
              <a:rPr lang="en-US" sz="3600" dirty="0" smtClean="0"/>
              <a:t> 50nm (A), AZO layer of 50nm (B) and AZO 100nm (C) layers are characterized by a transmission of about 80%, with differences depending on the color of the light. </a:t>
            </a: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522" y="30657880"/>
            <a:ext cx="5710341" cy="449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Prostokąt 27"/>
          <p:cNvSpPr/>
          <p:nvPr/>
        </p:nvSpPr>
        <p:spPr>
          <a:xfrm>
            <a:off x="20984160" y="30952982"/>
            <a:ext cx="7981363" cy="6186309"/>
          </a:xfrm>
          <a:prstGeom prst="rect">
            <a:avLst/>
          </a:prstGeom>
        </p:spPr>
        <p:txBody>
          <a:bodyPr wrap="square">
            <a:spAutoFit/>
          </a:bodyPr>
          <a:lstStyle/>
          <a:p>
            <a:pPr algn="just"/>
            <a:r>
              <a:rPr lang="en-US" sz="3600" dirty="0" smtClean="0"/>
              <a:t>For e-low coatings, two spectral ranges are important: 700 - 4500 nm and the range 8-12 µm (the atmosphere transmission window responsible for the so-called catastrophic heat leakage). In the second spectral range, all tested coatings, including the reference glass, completely block the transmission of radiation. Even very thin AZO and </a:t>
            </a:r>
            <a:r>
              <a:rPr lang="en-US" sz="3600" dirty="0" err="1" smtClean="0"/>
              <a:t>ZnO</a:t>
            </a:r>
            <a:r>
              <a:rPr lang="en-US" sz="3600" dirty="0" smtClean="0"/>
              <a:t> layers cause a significant decrease in transmission in </a:t>
            </a:r>
            <a:r>
              <a:rPr lang="pl-PL" sz="3600" dirty="0" smtClean="0"/>
              <a:t>the </a:t>
            </a:r>
            <a:r>
              <a:rPr lang="pl-PL" sz="3600" dirty="0" err="1" smtClean="0"/>
              <a:t>first</a:t>
            </a:r>
            <a:r>
              <a:rPr lang="pl-PL" sz="3600" dirty="0" smtClean="0"/>
              <a:t> </a:t>
            </a:r>
            <a:r>
              <a:rPr lang="pl-PL" sz="3600" dirty="0" err="1" smtClean="0"/>
              <a:t>spectral</a:t>
            </a:r>
            <a:r>
              <a:rPr lang="pl-PL" sz="3600" dirty="0" smtClean="0"/>
              <a:t> </a:t>
            </a:r>
            <a:r>
              <a:rPr lang="en-US" sz="3600" dirty="0" smtClean="0"/>
              <a:t>range</a:t>
            </a:r>
            <a:r>
              <a:rPr lang="en-US" sz="3600" dirty="0" smtClean="0"/>
              <a:t>. </a:t>
            </a:r>
            <a:endParaRPr lang="en-US" sz="3600" dirty="0"/>
          </a:p>
        </p:txBody>
      </p:sp>
      <p:sp>
        <p:nvSpPr>
          <p:cNvPr id="30" name="Prostokąt 29"/>
          <p:cNvSpPr/>
          <p:nvPr/>
        </p:nvSpPr>
        <p:spPr>
          <a:xfrm>
            <a:off x="1433706" y="18264942"/>
            <a:ext cx="8233673" cy="2308324"/>
          </a:xfrm>
          <a:prstGeom prst="rect">
            <a:avLst/>
          </a:prstGeom>
        </p:spPr>
        <p:txBody>
          <a:bodyPr wrap="square">
            <a:spAutoFit/>
          </a:bodyPr>
          <a:lstStyle/>
          <a:p>
            <a:pPr algn="just"/>
            <a:r>
              <a:rPr lang="en-US" sz="3600" dirty="0" smtClean="0"/>
              <a:t>Buildings (home use) - About 70 % of the electricity we use for heating or cooling.  We can save a lot of energy by improving isolation of our homes.</a:t>
            </a:r>
            <a:endParaRPr lang="en-US" sz="3600" dirty="0"/>
          </a:p>
        </p:txBody>
      </p:sp>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0924" y="11332172"/>
            <a:ext cx="9094851" cy="815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Text Box 11"/>
          <p:cNvSpPr txBox="1">
            <a:spLocks noChangeArrowheads="1"/>
          </p:cNvSpPr>
          <p:nvPr/>
        </p:nvSpPr>
        <p:spPr bwMode="auto">
          <a:xfrm>
            <a:off x="20600042" y="22443922"/>
            <a:ext cx="8137525"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en-US" altLang="zh-TW" sz="3600" dirty="0" smtClean="0">
                <a:latin typeface="+mn-lt"/>
                <a:cs typeface="Times New Roman" pitchFamily="18" charset="0"/>
                <a:sym typeface="Symbol" pitchFamily="18" charset="2"/>
              </a:rPr>
              <a:t>Metal coatings can be replaced by thin films of transparent conductive oxides.     </a:t>
            </a:r>
          </a:p>
          <a:p>
            <a:pPr algn="ctr" eaLnBrk="1" hangingPunct="1"/>
            <a:endParaRPr lang="en-US" altLang="zh-TW" sz="3600" b="1" dirty="0" smtClean="0">
              <a:latin typeface="Arial Rounded MT Bold" panose="020F0704030504030204" pitchFamily="34" charset="0"/>
              <a:cs typeface="Times New Roman" pitchFamily="18" charset="0"/>
              <a:sym typeface="Symbol" pitchFamily="18" charset="2"/>
            </a:endParaRPr>
          </a:p>
          <a:p>
            <a:pPr algn="ctr" eaLnBrk="1" hangingPunct="1"/>
            <a:r>
              <a:rPr lang="en-US" altLang="zh-TW" sz="3600" b="1" dirty="0" smtClean="0">
                <a:latin typeface="Arial Rounded MT Bold" panose="020F0704030504030204" pitchFamily="34" charset="0"/>
                <a:cs typeface="Times New Roman" pitchFamily="18" charset="0"/>
                <a:sym typeface="Wingdings 3" pitchFamily="18" charset="2"/>
              </a:rPr>
              <a:t>Transparent Conducting Films</a:t>
            </a:r>
          </a:p>
          <a:p>
            <a:pPr eaLnBrk="1" hangingPunct="1"/>
            <a:endParaRPr lang="en-US" altLang="zh-TW" sz="3600" b="1" dirty="0" smtClean="0">
              <a:latin typeface="Arial Rounded MT Bold" panose="020F0704030504030204" pitchFamily="34" charset="0"/>
              <a:cs typeface="Times New Roman" pitchFamily="18" charset="0"/>
              <a:sym typeface="Wingdings 3" pitchFamily="18" charset="2"/>
            </a:endParaRPr>
          </a:p>
          <a:p>
            <a:pPr algn="just" eaLnBrk="1" hangingPunct="1"/>
            <a:r>
              <a:rPr lang="en-US" altLang="zh-TW" sz="3600" dirty="0" smtClean="0">
                <a:latin typeface="+mn-lt"/>
                <a:cs typeface="+mn-cs"/>
                <a:sym typeface="Symbol" pitchFamily="18" charset="2"/>
              </a:rPr>
              <a:t>Between metals and dielectrics is an interesting class of materials known as transparent conductors (TC). The most useful materials are In</a:t>
            </a:r>
            <a:r>
              <a:rPr lang="en-US" altLang="zh-TW" sz="3600" baseline="-25000" dirty="0" smtClean="0">
                <a:latin typeface="+mn-lt"/>
                <a:cs typeface="+mn-cs"/>
                <a:sym typeface="Symbol" pitchFamily="18" charset="2"/>
              </a:rPr>
              <a:t>2</a:t>
            </a:r>
            <a:r>
              <a:rPr lang="en-US" altLang="zh-TW" sz="3600" dirty="0" smtClean="0">
                <a:latin typeface="+mn-lt"/>
                <a:cs typeface="+mn-cs"/>
                <a:sym typeface="Symbol" pitchFamily="18" charset="2"/>
              </a:rPr>
              <a:t>O</a:t>
            </a:r>
            <a:r>
              <a:rPr lang="en-US" altLang="zh-TW" sz="3600" baseline="-25000" dirty="0" smtClean="0">
                <a:latin typeface="+mn-lt"/>
                <a:cs typeface="+mn-cs"/>
                <a:sym typeface="Symbol" pitchFamily="18" charset="2"/>
              </a:rPr>
              <a:t>3</a:t>
            </a:r>
            <a:r>
              <a:rPr lang="en-US" altLang="zh-TW" sz="3600" dirty="0" smtClean="0">
                <a:latin typeface="+mn-lt"/>
                <a:cs typeface="+mn-cs"/>
                <a:sym typeface="Symbol" pitchFamily="18" charset="2"/>
              </a:rPr>
              <a:t>:Sn (ITO), SnO</a:t>
            </a:r>
            <a:r>
              <a:rPr lang="en-US" altLang="zh-TW" sz="3600" baseline="-25000" dirty="0" smtClean="0">
                <a:latin typeface="+mn-lt"/>
                <a:cs typeface="+mn-cs"/>
                <a:sym typeface="Symbol" pitchFamily="18" charset="2"/>
              </a:rPr>
              <a:t>2</a:t>
            </a:r>
            <a:r>
              <a:rPr lang="en-US" altLang="zh-TW" sz="3600" dirty="0" smtClean="0">
                <a:latin typeface="+mn-lt"/>
                <a:cs typeface="+mn-cs"/>
                <a:sym typeface="Symbol" pitchFamily="18" charset="2"/>
              </a:rPr>
              <a:t>:F, SnO</a:t>
            </a:r>
            <a:r>
              <a:rPr lang="en-US" altLang="zh-TW" sz="3600" baseline="-25000" dirty="0" smtClean="0">
                <a:latin typeface="+mn-lt"/>
                <a:cs typeface="+mn-cs"/>
                <a:sym typeface="Symbol" pitchFamily="18" charset="2"/>
              </a:rPr>
              <a:t>2</a:t>
            </a:r>
            <a:r>
              <a:rPr lang="en-US" altLang="zh-TW" sz="3600" dirty="0" smtClean="0">
                <a:latin typeface="+mn-lt"/>
                <a:cs typeface="+mn-cs"/>
                <a:sym typeface="Symbol" pitchFamily="18" charset="2"/>
              </a:rPr>
              <a:t>:Sb, and </a:t>
            </a:r>
            <a:r>
              <a:rPr lang="en-US" altLang="zh-TW" sz="3600" b="1" dirty="0" err="1" smtClean="0">
                <a:latin typeface="+mn-lt"/>
                <a:cs typeface="+mn-cs"/>
                <a:sym typeface="Symbol" pitchFamily="18" charset="2"/>
              </a:rPr>
              <a:t>ZnO:Al</a:t>
            </a:r>
            <a:r>
              <a:rPr lang="en-US" altLang="zh-TW" sz="3600" dirty="0" smtClean="0">
                <a:latin typeface="+mn-lt"/>
                <a:cs typeface="+mn-cs"/>
                <a:sym typeface="Symbol" pitchFamily="18" charset="2"/>
              </a:rPr>
              <a:t>. </a:t>
            </a:r>
            <a:r>
              <a:rPr lang="en-US" altLang="zh-TW" sz="3600" dirty="0" err="1" smtClean="0">
                <a:latin typeface="+mn-lt"/>
                <a:cs typeface="+mn-cs"/>
                <a:sym typeface="Symbol" pitchFamily="18" charset="2"/>
              </a:rPr>
              <a:t>ZnO:Al</a:t>
            </a:r>
            <a:r>
              <a:rPr lang="en-US" altLang="zh-TW" sz="3600" dirty="0" smtClean="0">
                <a:latin typeface="+mn-lt"/>
                <a:cs typeface="+mn-cs"/>
                <a:sym typeface="Symbol" pitchFamily="18" charset="2"/>
              </a:rPr>
              <a:t> (AZO) is the cheapest option.</a:t>
            </a:r>
          </a:p>
          <a:p>
            <a:pPr algn="just" eaLnBrk="1" hangingPunct="1"/>
            <a:endParaRPr lang="en-US" altLang="zh-TW" sz="3600" dirty="0">
              <a:latin typeface="+mn-lt"/>
              <a:cs typeface="+mn-cs"/>
              <a:sym typeface="Symbol" pitchFamily="18" charset="2"/>
            </a:endParaRPr>
          </a:p>
        </p:txBody>
      </p:sp>
      <p:pic>
        <p:nvPicPr>
          <p:cNvPr id="104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1191" y="22419226"/>
            <a:ext cx="5644058" cy="651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522" y="22443922"/>
            <a:ext cx="6961692" cy="630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Prostokąt 30"/>
          <p:cNvSpPr/>
          <p:nvPr/>
        </p:nvSpPr>
        <p:spPr>
          <a:xfrm>
            <a:off x="9307339" y="22445915"/>
            <a:ext cx="4680520" cy="5632311"/>
          </a:xfrm>
          <a:prstGeom prst="rect">
            <a:avLst/>
          </a:prstGeom>
        </p:spPr>
        <p:txBody>
          <a:bodyPr wrap="square">
            <a:spAutoFit/>
          </a:bodyPr>
          <a:lstStyle/>
          <a:p>
            <a:pPr algn="just"/>
            <a:r>
              <a:rPr lang="en-US" sz="3600" dirty="0" smtClean="0"/>
              <a:t>Metal coatings (e.g. Ag) are used in e-low windows. They must be protected by coating with some thin films or a special construction of wind</a:t>
            </a:r>
            <a:r>
              <a:rPr lang="pl-PL" sz="3600" dirty="0" smtClean="0"/>
              <a:t>o</a:t>
            </a:r>
            <a:r>
              <a:rPr lang="en-US" sz="3600" dirty="0" err="1" smtClean="0"/>
              <a:t>ws</a:t>
            </a:r>
            <a:r>
              <a:rPr lang="en-US" sz="3600" dirty="0" smtClean="0"/>
              <a:t> – inner part is coated and wind</a:t>
            </a:r>
            <a:r>
              <a:rPr lang="pl-PL" sz="3600" smtClean="0"/>
              <a:t>o</a:t>
            </a:r>
            <a:r>
              <a:rPr lang="en-US" sz="3600" smtClean="0"/>
              <a:t>w </a:t>
            </a:r>
            <a:r>
              <a:rPr lang="en-US" sz="3600" dirty="0" smtClean="0"/>
              <a:t>is filled with a neutral gas e.g. argon).   </a:t>
            </a:r>
            <a:endParaRPr lang="en-US" sz="3600" dirty="0"/>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8187" y="11220040"/>
            <a:ext cx="7509152" cy="66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az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75635" y="30952982"/>
            <a:ext cx="5544281" cy="4232805"/>
          </a:xfrm>
          <a:prstGeom prst="rect">
            <a:avLst/>
          </a:prstGeom>
        </p:spPr>
      </p:pic>
    </p:spTree>
    <p:extLst>
      <p:ext uri="{BB962C8B-B14F-4D97-AF65-F5344CB8AC3E}">
        <p14:creationId xmlns:p14="http://schemas.microsoft.com/office/powerpoint/2010/main" val="326648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6">
  <a:themeElements>
    <a:clrScheme name="Niestandardowy 11">
      <a:dk1>
        <a:srgbClr val="000000"/>
      </a:dk1>
      <a:lt1>
        <a:srgbClr val="FFFFFF"/>
      </a:lt1>
      <a:dk2>
        <a:srgbClr val="46464A"/>
      </a:dk2>
      <a:lt2>
        <a:srgbClr val="E3DCCF"/>
      </a:lt2>
      <a:accent1>
        <a:srgbClr val="6F6F74"/>
      </a:accent1>
      <a:accent2>
        <a:srgbClr val="A7B789"/>
      </a:accent2>
      <a:accent3>
        <a:srgbClr val="BEAE98"/>
      </a:accent3>
      <a:accent4>
        <a:srgbClr val="A3CCD8"/>
      </a:accent4>
      <a:accent5>
        <a:srgbClr val="9C8265"/>
      </a:accent5>
      <a:accent6>
        <a:srgbClr val="8D6974"/>
      </a:accent6>
      <a:hlink>
        <a:srgbClr val="67AABF"/>
      </a:hlink>
      <a:folHlink>
        <a:srgbClr val="B1B5A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2656</TotalTime>
  <Words>577</Words>
  <Application>Microsoft Office PowerPoint</Application>
  <PresentationFormat>Niestandardowy</PresentationFormat>
  <Paragraphs>45</Paragraphs>
  <Slides>1</Slides>
  <Notes>0</Notes>
  <HiddenSlides>0</HiddenSlides>
  <MMClips>0</MMClips>
  <ScaleCrop>false</ScaleCrop>
  <HeadingPairs>
    <vt:vector size="4" baseType="variant">
      <vt:variant>
        <vt:lpstr>Motyw</vt:lpstr>
      </vt:variant>
      <vt:variant>
        <vt:i4>1</vt:i4>
      </vt:variant>
      <vt:variant>
        <vt:lpstr>Tytuły slajdów</vt:lpstr>
      </vt:variant>
      <vt:variant>
        <vt:i4>1</vt:i4>
      </vt:variant>
    </vt:vector>
  </HeadingPairs>
  <TitlesOfParts>
    <vt:vector size="2" baseType="lpstr">
      <vt:lpstr>Motyw6</vt:lpstr>
      <vt:lpstr>Prezentacja programu PowerPoint</vt:lpstr>
    </vt:vector>
  </TitlesOfParts>
  <Company>Instytut Fizyki 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 Ożga</dc:creator>
  <cp:lastModifiedBy>Marek Godlewski</cp:lastModifiedBy>
  <cp:revision>195</cp:revision>
  <cp:lastPrinted>2019-05-22T07:39:19Z</cp:lastPrinted>
  <dcterms:created xsi:type="dcterms:W3CDTF">2019-04-23T07:50:45Z</dcterms:created>
  <dcterms:modified xsi:type="dcterms:W3CDTF">2023-05-08T08:23:07Z</dcterms:modified>
</cp:coreProperties>
</file>