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3"/>
  </p:notesMasterIdLst>
  <p:sldIdLst>
    <p:sldId id="258" r:id="rId2"/>
  </p:sldIdLst>
  <p:sldSz cx="30279975" cy="42808525"/>
  <p:notesSz cx="7104063" cy="10234613"/>
  <p:defaultTextStyle>
    <a:defPPr>
      <a:defRPr lang="pl-PL"/>
    </a:defPPr>
    <a:lvl1pPr marL="0" algn="l" defTabSz="4174795" rtl="0" eaLnBrk="1" latinLnBrk="0" hangingPunct="1">
      <a:defRPr sz="8200" kern="1200">
        <a:solidFill>
          <a:schemeClr val="tx1"/>
        </a:solidFill>
        <a:latin typeface="+mn-lt"/>
        <a:ea typeface="+mn-ea"/>
        <a:cs typeface="+mn-cs"/>
      </a:defRPr>
    </a:lvl1pPr>
    <a:lvl2pPr marL="2087393" algn="l" defTabSz="4174795" rtl="0" eaLnBrk="1" latinLnBrk="0" hangingPunct="1">
      <a:defRPr sz="8200" kern="1200">
        <a:solidFill>
          <a:schemeClr val="tx1"/>
        </a:solidFill>
        <a:latin typeface="+mn-lt"/>
        <a:ea typeface="+mn-ea"/>
        <a:cs typeface="+mn-cs"/>
      </a:defRPr>
    </a:lvl2pPr>
    <a:lvl3pPr marL="4174795" algn="l" defTabSz="4174795" rtl="0" eaLnBrk="1" latinLnBrk="0" hangingPunct="1">
      <a:defRPr sz="8200" kern="1200">
        <a:solidFill>
          <a:schemeClr val="tx1"/>
        </a:solidFill>
        <a:latin typeface="+mn-lt"/>
        <a:ea typeface="+mn-ea"/>
        <a:cs typeface="+mn-cs"/>
      </a:defRPr>
    </a:lvl3pPr>
    <a:lvl4pPr marL="6262189" algn="l" defTabSz="4174795" rtl="0" eaLnBrk="1" latinLnBrk="0" hangingPunct="1">
      <a:defRPr sz="8200" kern="1200">
        <a:solidFill>
          <a:schemeClr val="tx1"/>
        </a:solidFill>
        <a:latin typeface="+mn-lt"/>
        <a:ea typeface="+mn-ea"/>
        <a:cs typeface="+mn-cs"/>
      </a:defRPr>
    </a:lvl4pPr>
    <a:lvl5pPr marL="8349582" algn="l" defTabSz="4174795" rtl="0" eaLnBrk="1" latinLnBrk="0" hangingPunct="1">
      <a:defRPr sz="8200" kern="1200">
        <a:solidFill>
          <a:schemeClr val="tx1"/>
        </a:solidFill>
        <a:latin typeface="+mn-lt"/>
        <a:ea typeface="+mn-ea"/>
        <a:cs typeface="+mn-cs"/>
      </a:defRPr>
    </a:lvl5pPr>
    <a:lvl6pPr marL="10436984" algn="l" defTabSz="4174795" rtl="0" eaLnBrk="1" latinLnBrk="0" hangingPunct="1">
      <a:defRPr sz="8200" kern="1200">
        <a:solidFill>
          <a:schemeClr val="tx1"/>
        </a:solidFill>
        <a:latin typeface="+mn-lt"/>
        <a:ea typeface="+mn-ea"/>
        <a:cs typeface="+mn-cs"/>
      </a:defRPr>
    </a:lvl6pPr>
    <a:lvl7pPr marL="12524377" algn="l" defTabSz="4174795" rtl="0" eaLnBrk="1" latinLnBrk="0" hangingPunct="1">
      <a:defRPr sz="8200" kern="1200">
        <a:solidFill>
          <a:schemeClr val="tx1"/>
        </a:solidFill>
        <a:latin typeface="+mn-lt"/>
        <a:ea typeface="+mn-ea"/>
        <a:cs typeface="+mn-cs"/>
      </a:defRPr>
    </a:lvl7pPr>
    <a:lvl8pPr marL="14611770" algn="l" defTabSz="4174795" rtl="0" eaLnBrk="1" latinLnBrk="0" hangingPunct="1">
      <a:defRPr sz="8200" kern="1200">
        <a:solidFill>
          <a:schemeClr val="tx1"/>
        </a:solidFill>
        <a:latin typeface="+mn-lt"/>
        <a:ea typeface="+mn-ea"/>
        <a:cs typeface="+mn-cs"/>
      </a:defRPr>
    </a:lvl8pPr>
    <a:lvl9pPr marL="16699173" algn="l" defTabSz="4174795"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205766"/>
    <a:srgbClr val="387485"/>
    <a:srgbClr val="2B5A67"/>
    <a:srgbClr val="73B0C3"/>
    <a:srgbClr val="FFFF99"/>
    <a:srgbClr val="333333"/>
    <a:srgbClr val="397487"/>
    <a:srgbClr val="F2F2F2"/>
    <a:srgbClr val="215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4451" autoAdjust="0"/>
  </p:normalViewPr>
  <p:slideViewPr>
    <p:cSldViewPr>
      <p:cViewPr>
        <p:scale>
          <a:sx n="40" d="100"/>
          <a:sy n="40" d="100"/>
        </p:scale>
        <p:origin x="-918" y="-72"/>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8428" cy="511731"/>
          </a:xfrm>
          <a:prstGeom prst="rect">
            <a:avLst/>
          </a:prstGeom>
        </p:spPr>
        <p:txBody>
          <a:bodyPr vert="horz" lIns="95491" tIns="47745" rIns="95491" bIns="47745" rtlCol="0"/>
          <a:lstStyle>
            <a:lvl1pPr algn="l">
              <a:defRPr sz="1300"/>
            </a:lvl1pPr>
          </a:lstStyle>
          <a:p>
            <a:endParaRPr lang="pl-PL"/>
          </a:p>
        </p:txBody>
      </p:sp>
      <p:sp>
        <p:nvSpPr>
          <p:cNvPr id="3" name="Symbol zastępczy daty 2"/>
          <p:cNvSpPr>
            <a:spLocks noGrp="1"/>
          </p:cNvSpPr>
          <p:nvPr>
            <p:ph type="dt" idx="1"/>
          </p:nvPr>
        </p:nvSpPr>
        <p:spPr>
          <a:xfrm>
            <a:off x="4023991" y="0"/>
            <a:ext cx="3078428" cy="511731"/>
          </a:xfrm>
          <a:prstGeom prst="rect">
            <a:avLst/>
          </a:prstGeom>
        </p:spPr>
        <p:txBody>
          <a:bodyPr vert="horz" lIns="95491" tIns="47745" rIns="95491" bIns="47745" rtlCol="0"/>
          <a:lstStyle>
            <a:lvl1pPr algn="r">
              <a:defRPr sz="1300"/>
            </a:lvl1pPr>
          </a:lstStyle>
          <a:p>
            <a:fld id="{F61C8E9B-9746-4A7E-B326-BEB1DC9D2083}" type="datetimeFigureOut">
              <a:rPr lang="pl-PL" smtClean="0"/>
              <a:t>2023-05-08</a:t>
            </a:fld>
            <a:endParaRPr lang="pl-PL"/>
          </a:p>
        </p:txBody>
      </p:sp>
      <p:sp>
        <p:nvSpPr>
          <p:cNvPr id="4" name="Symbol zastępczy obrazu slajdu 3"/>
          <p:cNvSpPr>
            <a:spLocks noGrp="1" noRot="1" noChangeAspect="1"/>
          </p:cNvSpPr>
          <p:nvPr>
            <p:ph type="sldImg" idx="2"/>
          </p:nvPr>
        </p:nvSpPr>
        <p:spPr>
          <a:xfrm>
            <a:off x="2193925" y="766763"/>
            <a:ext cx="2716213" cy="3838575"/>
          </a:xfrm>
          <a:prstGeom prst="rect">
            <a:avLst/>
          </a:prstGeom>
          <a:noFill/>
          <a:ln w="12700">
            <a:solidFill>
              <a:prstClr val="black"/>
            </a:solidFill>
          </a:ln>
        </p:spPr>
        <p:txBody>
          <a:bodyPr vert="horz" lIns="95491" tIns="47745" rIns="95491" bIns="47745" rtlCol="0" anchor="ctr"/>
          <a:lstStyle/>
          <a:p>
            <a:endParaRPr lang="pl-PL"/>
          </a:p>
        </p:txBody>
      </p:sp>
      <p:sp>
        <p:nvSpPr>
          <p:cNvPr id="5" name="Symbol zastępczy notatek 4"/>
          <p:cNvSpPr>
            <a:spLocks noGrp="1"/>
          </p:cNvSpPr>
          <p:nvPr>
            <p:ph type="body" sz="quarter" idx="3"/>
          </p:nvPr>
        </p:nvSpPr>
        <p:spPr>
          <a:xfrm>
            <a:off x="710407" y="4861442"/>
            <a:ext cx="5683250" cy="4605576"/>
          </a:xfrm>
          <a:prstGeom prst="rect">
            <a:avLst/>
          </a:prstGeom>
        </p:spPr>
        <p:txBody>
          <a:bodyPr vert="horz" lIns="95491" tIns="47745" rIns="95491" bIns="47745"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721106"/>
            <a:ext cx="3078428" cy="511731"/>
          </a:xfrm>
          <a:prstGeom prst="rect">
            <a:avLst/>
          </a:prstGeom>
        </p:spPr>
        <p:txBody>
          <a:bodyPr vert="horz" lIns="95491" tIns="47745" rIns="95491" bIns="47745"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3991" y="9721106"/>
            <a:ext cx="3078428" cy="511731"/>
          </a:xfrm>
          <a:prstGeom prst="rect">
            <a:avLst/>
          </a:prstGeom>
        </p:spPr>
        <p:txBody>
          <a:bodyPr vert="horz" lIns="95491" tIns="47745" rIns="95491" bIns="47745" rtlCol="0" anchor="b"/>
          <a:lstStyle>
            <a:lvl1pPr algn="r">
              <a:defRPr sz="1300"/>
            </a:lvl1pPr>
          </a:lstStyle>
          <a:p>
            <a:fld id="{378ACE50-AFE7-43F8-9CFC-1F08F5FD4570}" type="slidenum">
              <a:rPr lang="pl-PL" smtClean="0"/>
              <a:t>‹#›</a:t>
            </a:fld>
            <a:endParaRPr lang="pl-PL"/>
          </a:p>
        </p:txBody>
      </p:sp>
    </p:spTree>
    <p:extLst>
      <p:ext uri="{BB962C8B-B14F-4D97-AF65-F5344CB8AC3E}">
        <p14:creationId xmlns:p14="http://schemas.microsoft.com/office/powerpoint/2010/main" val="40098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 xmlns:a16="http://schemas.microsoft.com/office/drawing/2014/main" id="{73B47EE6-EDE6-4881-B456-B37D9C1ADE38}"/>
              </a:ext>
            </a:extLst>
          </p:cNvPr>
          <p:cNvSpPr>
            <a:spLocks noGrp="1"/>
          </p:cNvSpPr>
          <p:nvPr>
            <p:ph type="pic" sz="quarter" idx="13"/>
          </p:nvPr>
        </p:nvSpPr>
        <p:spPr>
          <a:xfrm>
            <a:off x="4180879" y="5374134"/>
            <a:ext cx="10998651" cy="320663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cxnSp>
        <p:nvCxnSpPr>
          <p:cNvPr id="18" name="Straight Connector 17">
            <a:extLst>
              <a:ext uri="{FF2B5EF4-FFF2-40B4-BE49-F238E27FC236}">
                <a16:creationId xmlns="" xmlns:a16="http://schemas.microsoft.com/office/drawing/2014/main"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15834702" y="12522237"/>
            <a:ext cx="12054304" cy="10088854"/>
          </a:xfrm>
          <a:prstGeom prst="rect">
            <a:avLst/>
          </a:prstGeom>
        </p:spPr>
        <p:txBody>
          <a:bodyPr anchor="b">
            <a:normAutofit/>
          </a:bodyPr>
          <a:lstStyle>
            <a:lvl1pPr algn="l">
              <a:defRPr sz="196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15833443" y="22727581"/>
            <a:ext cx="12056205" cy="7849940"/>
          </a:xfrm>
          <a:prstGeom prst="rect">
            <a:avLst/>
          </a:prstGeom>
        </p:spPr>
        <p:txBody>
          <a:bodyPr lIns="417643" tIns="208822" rIns="417643" bIns="208822"/>
          <a:lstStyle>
            <a:lvl1pPr marL="0" indent="0" algn="l">
              <a:buNone/>
              <a:defRPr sz="11000" b="0" i="0" spc="1370">
                <a:solidFill>
                  <a:schemeClr val="accent6"/>
                </a:solidFill>
                <a:latin typeface="+mn-lt"/>
                <a:cs typeface="Calibri" panose="020F0502020204030204" pitchFamily="34" charset="0"/>
              </a:defRPr>
            </a:lvl1pPr>
            <a:lvl2pPr marL="2088215" indent="0" algn="ctr">
              <a:buNone/>
              <a:defRPr sz="9100"/>
            </a:lvl2pPr>
            <a:lvl3pPr marL="4176431" indent="0" algn="ctr">
              <a:buNone/>
              <a:defRPr sz="8200"/>
            </a:lvl3pPr>
            <a:lvl4pPr marL="6264646" indent="0" algn="ctr">
              <a:buNone/>
              <a:defRPr sz="7300"/>
            </a:lvl4pPr>
            <a:lvl5pPr marL="8352861" indent="0" algn="ctr">
              <a:buNone/>
              <a:defRPr sz="7300"/>
            </a:lvl5pPr>
            <a:lvl6pPr marL="10441076" indent="0" algn="ctr">
              <a:buNone/>
              <a:defRPr sz="7300"/>
            </a:lvl6pPr>
            <a:lvl7pPr marL="12529292" indent="0" algn="ctr">
              <a:buNone/>
              <a:defRPr sz="7300"/>
            </a:lvl7pPr>
            <a:lvl8pPr marL="14617507" indent="0" algn="ctr">
              <a:buNone/>
              <a:defRPr sz="7300"/>
            </a:lvl8pPr>
            <a:lvl9pPr marL="16705722" indent="0" algn="ctr">
              <a:buNone/>
              <a:defRPr sz="7300"/>
            </a:lvl9pPr>
          </a:lstStyle>
          <a:p>
            <a:r>
              <a:rPr lang="en-US" noProof="0"/>
              <a:t>CLICK TO EDIT SUBTITLE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15834702" y="12522237"/>
            <a:ext cx="12054304" cy="10088854"/>
          </a:xfrm>
          <a:prstGeom prst="rect">
            <a:avLst/>
          </a:prstGeom>
        </p:spPr>
        <p:txBody>
          <a:bodyPr anchor="b">
            <a:normAutofit/>
          </a:bodyPr>
          <a:lstStyle>
            <a:lvl1pPr algn="l">
              <a:defRPr sz="196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15833443" y="22727581"/>
            <a:ext cx="12056205" cy="7849940"/>
          </a:xfrm>
          <a:prstGeom prst="rect">
            <a:avLst/>
          </a:prstGeom>
        </p:spPr>
        <p:txBody>
          <a:bodyPr lIns="417643" tIns="208822" rIns="417643" bIns="208822"/>
          <a:lstStyle>
            <a:lvl1pPr marL="0" indent="0" algn="l">
              <a:buNone/>
              <a:defRPr sz="11000" b="0" i="0" spc="1370">
                <a:solidFill>
                  <a:schemeClr val="accent6"/>
                </a:solidFill>
                <a:latin typeface="+mn-lt"/>
                <a:cs typeface="Calibri" panose="020F0502020204030204" pitchFamily="34" charset="0"/>
              </a:defRPr>
            </a:lvl1pPr>
            <a:lvl2pPr marL="2088215" indent="0" algn="ctr">
              <a:buNone/>
              <a:defRPr sz="9100"/>
            </a:lvl2pPr>
            <a:lvl3pPr marL="4176431" indent="0" algn="ctr">
              <a:buNone/>
              <a:defRPr sz="8200"/>
            </a:lvl3pPr>
            <a:lvl4pPr marL="6264646" indent="0" algn="ctr">
              <a:buNone/>
              <a:defRPr sz="7300"/>
            </a:lvl4pPr>
            <a:lvl5pPr marL="8352861" indent="0" algn="ctr">
              <a:buNone/>
              <a:defRPr sz="7300"/>
            </a:lvl5pPr>
            <a:lvl6pPr marL="10441076" indent="0" algn="ctr">
              <a:buNone/>
              <a:defRPr sz="7300"/>
            </a:lvl6pPr>
            <a:lvl7pPr marL="12529292" indent="0" algn="ctr">
              <a:buNone/>
              <a:defRPr sz="7300"/>
            </a:lvl7pPr>
            <a:lvl8pPr marL="14617507" indent="0" algn="ctr">
              <a:buNone/>
              <a:defRPr sz="7300"/>
            </a:lvl8pPr>
            <a:lvl9pPr marL="16705722" indent="0" algn="ctr">
              <a:buNone/>
              <a:defRPr sz="73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rostokąt 7"/>
          <p:cNvSpPr/>
          <p:nvPr userDrawn="1"/>
        </p:nvSpPr>
        <p:spPr>
          <a:xfrm>
            <a:off x="361987" y="362262"/>
            <a:ext cx="29556000" cy="42084000"/>
          </a:xfrm>
          <a:prstGeom prst="rect">
            <a:avLst/>
          </a:prstGeom>
          <a:solidFill>
            <a:srgbClr val="F2F2F2">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63456172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główek sekcji">
    <p:spTree>
      <p:nvGrpSpPr>
        <p:cNvPr id="1" name=""/>
        <p:cNvGrpSpPr/>
        <p:nvPr/>
      </p:nvGrpSpPr>
      <p:grpSpPr>
        <a:xfrm>
          <a:off x="0" y="0"/>
          <a:ext cx="0" cy="0"/>
          <a:chOff x="0" y="0"/>
          <a:chExt cx="0" cy="0"/>
        </a:xfrm>
      </p:grpSpPr>
      <p:sp>
        <p:nvSpPr>
          <p:cNvPr id="19" name="Right Triangle 18">
            <a:extLst>
              <a:ext uri="{FF2B5EF4-FFF2-40B4-BE49-F238E27FC236}">
                <a16:creationId xmlns="" xmlns:a16="http://schemas.microsoft.com/office/drawing/2014/main" id="{71D0E8AA-902F-440D-9C55-2A391C22396A}"/>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p:nvSpPr>
        <p:spPr>
          <a:xfrm rot="19958790">
            <a:off x="-1582854" y="22397860"/>
            <a:ext cx="9587076" cy="10904701"/>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p:nvCxnSpPr>
        <p:spPr>
          <a:xfrm flipV="1">
            <a:off x="2" y="6305113"/>
            <a:ext cx="4433854" cy="56647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15606514" y="12405736"/>
            <a:ext cx="12198502" cy="11172507"/>
          </a:xfrm>
          <a:prstGeom prst="rect">
            <a:avLst/>
          </a:prstGeom>
        </p:spPr>
        <p:txBody>
          <a:bodyPr anchor="b">
            <a:normAutofit/>
          </a:bodyPr>
          <a:lstStyle>
            <a:lvl1pPr>
              <a:defRPr sz="183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15606514" y="23670443"/>
            <a:ext cx="12198502" cy="5683958"/>
          </a:xfrm>
          <a:prstGeom prst="rect">
            <a:avLst/>
          </a:prstGeom>
        </p:spPr>
        <p:txBody>
          <a:bodyPr lIns="417643" tIns="208822" rIns="417643" bIns="208822">
            <a:normAutofit/>
          </a:bodyPr>
          <a:lstStyle>
            <a:lvl1pPr marL="0" indent="0">
              <a:buNone/>
              <a:defRPr sz="9100" b="0" i="0" spc="1370">
                <a:solidFill>
                  <a:schemeClr val="accent6"/>
                </a:solidFill>
                <a:latin typeface="+mn-lt"/>
                <a:cs typeface="Calibri" panose="020F0502020204030204" pitchFamily="34" charset="0"/>
              </a:defRPr>
            </a:lvl1pPr>
            <a:lvl2pPr marL="2088215" indent="0">
              <a:buNone/>
              <a:defRPr sz="9100">
                <a:solidFill>
                  <a:schemeClr val="tx1">
                    <a:tint val="75000"/>
                  </a:schemeClr>
                </a:solidFill>
              </a:defRPr>
            </a:lvl2pPr>
            <a:lvl3pPr marL="4176431" indent="0">
              <a:buNone/>
              <a:defRPr sz="8200">
                <a:solidFill>
                  <a:schemeClr val="tx1">
                    <a:tint val="75000"/>
                  </a:schemeClr>
                </a:solidFill>
              </a:defRPr>
            </a:lvl3pPr>
            <a:lvl4pPr marL="6264646" indent="0">
              <a:buNone/>
              <a:defRPr sz="7300">
                <a:solidFill>
                  <a:schemeClr val="tx1">
                    <a:tint val="75000"/>
                  </a:schemeClr>
                </a:solidFill>
              </a:defRPr>
            </a:lvl4pPr>
            <a:lvl5pPr marL="8352861" indent="0">
              <a:buNone/>
              <a:defRPr sz="7300">
                <a:solidFill>
                  <a:schemeClr val="tx1">
                    <a:tint val="75000"/>
                  </a:schemeClr>
                </a:solidFill>
              </a:defRPr>
            </a:lvl5pPr>
            <a:lvl6pPr marL="10441076" indent="0">
              <a:buNone/>
              <a:defRPr sz="7300">
                <a:solidFill>
                  <a:schemeClr val="tx1">
                    <a:tint val="75000"/>
                  </a:schemeClr>
                </a:solidFill>
              </a:defRPr>
            </a:lvl6pPr>
            <a:lvl7pPr marL="12529292" indent="0">
              <a:buNone/>
              <a:defRPr sz="7300">
                <a:solidFill>
                  <a:schemeClr val="tx1">
                    <a:tint val="75000"/>
                  </a:schemeClr>
                </a:solidFill>
              </a:defRPr>
            </a:lvl7pPr>
            <a:lvl8pPr marL="14617507" indent="0">
              <a:buNone/>
              <a:defRPr sz="7300">
                <a:solidFill>
                  <a:schemeClr val="tx1">
                    <a:tint val="75000"/>
                  </a:schemeClr>
                </a:solidFill>
              </a:defRPr>
            </a:lvl8pPr>
            <a:lvl9pPr marL="16705722" indent="0">
              <a:buNone/>
              <a:defRPr sz="73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p:nvSpPr>
        <p:spPr>
          <a:xfrm>
            <a:off x="19258064" y="3"/>
            <a:ext cx="5609365" cy="4636772"/>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p:nvCxnSpPr>
        <p:spPr>
          <a:xfrm flipV="1">
            <a:off x="2" y="2550297"/>
            <a:ext cx="16380178" cy="21242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CF69447-82AD-475F-A3AE-3D7FF61DBFE2}"/>
              </a:ext>
            </a:extLst>
          </p:cNvPr>
          <p:cNvCxnSpPr>
            <a:cxnSpLocks/>
          </p:cNvCxnSpPr>
          <p:nvPr/>
        </p:nvCxnSpPr>
        <p:spPr>
          <a:xfrm flipV="1">
            <a:off x="-44301" y="32876947"/>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p:nvSpPr>
        <p:spPr>
          <a:xfrm rot="19958790">
            <a:off x="-345304" y="21267217"/>
            <a:ext cx="3572398" cy="1476763"/>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ytuł i zawartość">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 xmlns:a16="http://schemas.microsoft.com/office/drawing/2014/main" id="{1FAE0C34-9220-45F0-9FC2-9FE7C994E7BD}"/>
              </a:ext>
            </a:extLst>
          </p:cNvPr>
          <p:cNvSpPr>
            <a:spLocks noGrp="1"/>
          </p:cNvSpPr>
          <p:nvPr>
            <p:ph idx="1"/>
          </p:nvPr>
        </p:nvSpPr>
        <p:spPr>
          <a:xfrm>
            <a:off x="1288184" y="10436376"/>
            <a:ext cx="26910043" cy="28121037"/>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254343043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wa elementy zawartości">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 xmlns:a16="http://schemas.microsoft.com/office/drawing/2014/main" id="{217F9213-0142-420B-A84D-C5627A0C81E4}"/>
              </a:ext>
            </a:extLst>
          </p:cNvPr>
          <p:cNvSpPr>
            <a:spLocks noGrp="1"/>
          </p:cNvSpPr>
          <p:nvPr>
            <p:ph sz="half" idx="1"/>
          </p:nvPr>
        </p:nvSpPr>
        <p:spPr>
          <a:xfrm>
            <a:off x="1315527" y="10306040"/>
            <a:ext cx="12868989" cy="28251373"/>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15" name="Content Placeholder 3">
            <a:extLst>
              <a:ext uri="{FF2B5EF4-FFF2-40B4-BE49-F238E27FC236}">
                <a16:creationId xmlns="" xmlns:a16="http://schemas.microsoft.com/office/drawing/2014/main" id="{8014328B-D576-4B5C-A4AE-CF98318929FE}"/>
              </a:ext>
            </a:extLst>
          </p:cNvPr>
          <p:cNvSpPr>
            <a:spLocks noGrp="1"/>
          </p:cNvSpPr>
          <p:nvPr>
            <p:ph sz="half" idx="2"/>
          </p:nvPr>
        </p:nvSpPr>
        <p:spPr>
          <a:xfrm>
            <a:off x="15329238" y="10306040"/>
            <a:ext cx="12868989" cy="28251373"/>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128481316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18" name="Text Placeholder 2">
            <a:extLst>
              <a:ext uri="{FF2B5EF4-FFF2-40B4-BE49-F238E27FC236}">
                <a16:creationId xmlns="" xmlns:a16="http://schemas.microsoft.com/office/drawing/2014/main" id="{82BFF385-445D-4DBB-9773-F99669415884}"/>
              </a:ext>
            </a:extLst>
          </p:cNvPr>
          <p:cNvSpPr>
            <a:spLocks noGrp="1"/>
          </p:cNvSpPr>
          <p:nvPr>
            <p:ph type="body" idx="1"/>
          </p:nvPr>
        </p:nvSpPr>
        <p:spPr>
          <a:xfrm>
            <a:off x="1288187" y="10494037"/>
            <a:ext cx="13367947" cy="5142966"/>
          </a:xfrm>
          <a:prstGeom prst="rect">
            <a:avLst/>
          </a:prstGeom>
        </p:spPr>
        <p:txBody>
          <a:bodyPr lIns="417643" tIns="208822" rIns="417643" bIns="208822" anchor="b"/>
          <a:lstStyle>
            <a:lvl1pPr marL="0" indent="0">
              <a:buNone/>
              <a:defRPr lang="en-US" b="1" dirty="0">
                <a:solidFill>
                  <a:schemeClr val="accent6"/>
                </a:solidFill>
              </a:defRPr>
            </a:lvl1pPr>
          </a:lstStyle>
          <a:p>
            <a:pPr marL="1044108" lvl="0" indent="-1044108"/>
            <a:r>
              <a:rPr lang="pl-PL" noProof="0" smtClean="0"/>
              <a:t>Kliknij, aby edytować style wzorca tekstu</a:t>
            </a:r>
          </a:p>
        </p:txBody>
      </p:sp>
      <p:sp>
        <p:nvSpPr>
          <p:cNvPr id="20" name="Text Placeholder 4">
            <a:extLst>
              <a:ext uri="{FF2B5EF4-FFF2-40B4-BE49-F238E27FC236}">
                <a16:creationId xmlns="" xmlns:a16="http://schemas.microsoft.com/office/drawing/2014/main" id="{311B1CFE-1B35-4B5C-B40A-DC5ADF211B5C}"/>
              </a:ext>
            </a:extLst>
          </p:cNvPr>
          <p:cNvSpPr>
            <a:spLocks noGrp="1"/>
          </p:cNvSpPr>
          <p:nvPr>
            <p:ph type="body" sz="quarter" idx="3"/>
          </p:nvPr>
        </p:nvSpPr>
        <p:spPr>
          <a:xfrm>
            <a:off x="15329239" y="10494037"/>
            <a:ext cx="12872933" cy="5142966"/>
          </a:xfrm>
          <a:prstGeom prst="rect">
            <a:avLst/>
          </a:prstGeom>
        </p:spPr>
        <p:txBody>
          <a:bodyPr lIns="417643" tIns="208822" rIns="417643" bIns="208822" anchor="b"/>
          <a:lstStyle>
            <a:lvl1pPr marL="0" indent="0">
              <a:buNone/>
              <a:defRPr sz="11000" b="1">
                <a:solidFill>
                  <a:schemeClr val="accent6"/>
                </a:solidFill>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pl-PL" noProof="0" smtClean="0"/>
              <a:t>Kliknij, aby edytować style wzorca tekstu</a:t>
            </a:r>
          </a:p>
        </p:txBody>
      </p:sp>
      <p:sp>
        <p:nvSpPr>
          <p:cNvPr id="21" name="Content Placeholder 5">
            <a:extLst>
              <a:ext uri="{FF2B5EF4-FFF2-40B4-BE49-F238E27FC236}">
                <a16:creationId xmlns="" xmlns:a16="http://schemas.microsoft.com/office/drawing/2014/main" id="{1CE840E8-D596-479D-AE97-E88F42DC1B13}"/>
              </a:ext>
            </a:extLst>
          </p:cNvPr>
          <p:cNvSpPr>
            <a:spLocks noGrp="1"/>
          </p:cNvSpPr>
          <p:nvPr>
            <p:ph sz="quarter" idx="4"/>
          </p:nvPr>
        </p:nvSpPr>
        <p:spPr>
          <a:xfrm>
            <a:off x="15329239" y="15637003"/>
            <a:ext cx="12872933" cy="22999676"/>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24" name="Content Placeholder 3">
            <a:extLst>
              <a:ext uri="{FF2B5EF4-FFF2-40B4-BE49-F238E27FC236}">
                <a16:creationId xmlns="" xmlns:a16="http://schemas.microsoft.com/office/drawing/2014/main" id="{B9A68D25-B19E-4E84-B65D-596EE8382DAD}"/>
              </a:ext>
            </a:extLst>
          </p:cNvPr>
          <p:cNvSpPr>
            <a:spLocks noGrp="1"/>
          </p:cNvSpPr>
          <p:nvPr>
            <p:ph sz="half" idx="2"/>
          </p:nvPr>
        </p:nvSpPr>
        <p:spPr>
          <a:xfrm>
            <a:off x="1288187" y="15637003"/>
            <a:ext cx="13390915" cy="22999676"/>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wartość z podpisem">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1786129" y="27303309"/>
            <a:ext cx="13191648" cy="8283500"/>
          </a:xfrm>
          <a:prstGeom prst="rect">
            <a:avLst/>
          </a:prstGeom>
        </p:spPr>
        <p:txBody>
          <a:bodyPr anchor="b">
            <a:normAutofit/>
          </a:bodyPr>
          <a:lstStyle>
            <a:lvl1pPr marL="0" indent="0" algn="r">
              <a:buFont typeface="Arial" panose="020B0604020202020204" pitchFamily="34" charset="0"/>
              <a:buNone/>
              <a:defRPr sz="196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1786129" y="35586821"/>
            <a:ext cx="13191648" cy="5814575"/>
          </a:xfrm>
          <a:prstGeom prst="rect">
            <a:avLst/>
          </a:prstGeom>
        </p:spPr>
        <p:txBody>
          <a:bodyPr lIns="417643" tIns="208822" rIns="417643" bIns="208822"/>
          <a:lstStyle>
            <a:lvl1pPr marL="0" indent="0" algn="r">
              <a:buFont typeface="Arial" panose="020B0604020202020204" pitchFamily="34" charset="0"/>
              <a:buNone/>
              <a:defRPr sz="7300">
                <a:solidFill>
                  <a:schemeClr val="accent6"/>
                </a:solidFill>
              </a:defRPr>
            </a:lvl1pPr>
            <a:lvl2pPr marL="2088215" indent="0">
              <a:buNone/>
              <a:defRPr sz="6400"/>
            </a:lvl2pPr>
            <a:lvl3pPr marL="4176431" indent="0">
              <a:buNone/>
              <a:defRPr sz="5500"/>
            </a:lvl3pPr>
            <a:lvl4pPr marL="6264646" indent="0">
              <a:buNone/>
              <a:defRPr sz="4600"/>
            </a:lvl4pPr>
            <a:lvl5pPr marL="8352861" indent="0">
              <a:buNone/>
              <a:defRPr sz="4600"/>
            </a:lvl5pPr>
            <a:lvl6pPr marL="10441076" indent="0">
              <a:buNone/>
              <a:defRPr sz="4600"/>
            </a:lvl6pPr>
            <a:lvl7pPr marL="12529292" indent="0">
              <a:buNone/>
              <a:defRPr sz="4600"/>
            </a:lvl7pPr>
            <a:lvl8pPr marL="14617507" indent="0">
              <a:buNone/>
              <a:defRPr sz="4600"/>
            </a:lvl8pPr>
            <a:lvl9pPr marL="16705722" indent="0">
              <a:buNone/>
              <a:defRPr sz="4600"/>
            </a:lvl9pPr>
          </a:lstStyle>
          <a:p>
            <a:pPr lvl="0"/>
            <a:r>
              <a:rPr lang="pl-PL" noProof="0" smtClean="0"/>
              <a:t>Kliknij, aby edytować style wzorca tekstu</a:t>
            </a:r>
          </a:p>
        </p:txBody>
      </p:sp>
      <p:sp>
        <p:nvSpPr>
          <p:cNvPr id="14" name="Content Placeholder 2">
            <a:extLst>
              <a:ext uri="{FF2B5EF4-FFF2-40B4-BE49-F238E27FC236}">
                <a16:creationId xmlns="" xmlns:a16="http://schemas.microsoft.com/office/drawing/2014/main" id="{C9A1E80C-1A76-4D3E-92A1-846866867DE1}"/>
              </a:ext>
            </a:extLst>
          </p:cNvPr>
          <p:cNvSpPr>
            <a:spLocks noGrp="1"/>
          </p:cNvSpPr>
          <p:nvPr>
            <p:ph idx="1"/>
          </p:nvPr>
        </p:nvSpPr>
        <p:spPr>
          <a:xfrm>
            <a:off x="15302206" y="14298928"/>
            <a:ext cx="14413964" cy="27102465"/>
          </a:xfrm>
          <a:prstGeom prst="rect">
            <a:avLst/>
          </a:prstGeom>
        </p:spPr>
        <p:txBody>
          <a:bodyPr lIns="417643" tIns="208822" rIns="417643" bIns="208822"/>
          <a:lstStyle>
            <a:lvl1pPr>
              <a:buClr>
                <a:schemeClr val="accent2"/>
              </a:buClr>
              <a:defRPr sz="11000"/>
            </a:lvl1pPr>
            <a:lvl2pPr>
              <a:buClr>
                <a:schemeClr val="accent2"/>
              </a:buClr>
              <a:defRPr sz="9100"/>
            </a:lvl2pPr>
            <a:lvl3pPr>
              <a:buClr>
                <a:schemeClr val="accent2"/>
              </a:buClr>
              <a:defRPr sz="8200"/>
            </a:lvl3pPr>
            <a:lvl4pPr>
              <a:buClr>
                <a:schemeClr val="accent2"/>
              </a:buClr>
              <a:defRPr sz="7300"/>
            </a:lvl4pPr>
            <a:lvl5pPr>
              <a:buClr>
                <a:schemeClr val="accent2"/>
              </a:buClr>
              <a:defRPr sz="7300"/>
            </a:lvl5pPr>
            <a:lvl6pPr>
              <a:defRPr sz="9100"/>
            </a:lvl6pPr>
            <a:lvl7pPr>
              <a:defRPr sz="9100"/>
            </a:lvl7pPr>
            <a:lvl8pPr>
              <a:defRPr sz="9100"/>
            </a:lvl8pPr>
            <a:lvl9pPr>
              <a:defRPr sz="91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1786129" y="27303309"/>
            <a:ext cx="13191648" cy="8283500"/>
          </a:xfrm>
          <a:prstGeom prst="rect">
            <a:avLst/>
          </a:prstGeom>
        </p:spPr>
        <p:txBody>
          <a:bodyPr anchor="b">
            <a:normAutofit/>
          </a:bodyPr>
          <a:lstStyle>
            <a:lvl1pPr marL="0" indent="0" algn="r">
              <a:buFont typeface="Arial" panose="020B0604020202020204" pitchFamily="34" charset="0"/>
              <a:buNone/>
              <a:defRPr sz="196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1786129" y="35586821"/>
            <a:ext cx="13191648" cy="5814575"/>
          </a:xfrm>
          <a:prstGeom prst="rect">
            <a:avLst/>
          </a:prstGeom>
        </p:spPr>
        <p:txBody>
          <a:bodyPr lIns="417643" tIns="208822" rIns="417643" bIns="208822"/>
          <a:lstStyle>
            <a:lvl1pPr marL="0" indent="0" algn="r">
              <a:buFont typeface="Arial" panose="020B0604020202020204" pitchFamily="34" charset="0"/>
              <a:buNone/>
              <a:defRPr sz="7300">
                <a:solidFill>
                  <a:schemeClr val="accent6"/>
                </a:solidFill>
              </a:defRPr>
            </a:lvl1pPr>
            <a:lvl2pPr marL="2088215" indent="0">
              <a:buNone/>
              <a:defRPr sz="6400"/>
            </a:lvl2pPr>
            <a:lvl3pPr marL="4176431" indent="0">
              <a:buNone/>
              <a:defRPr sz="5500"/>
            </a:lvl3pPr>
            <a:lvl4pPr marL="6264646" indent="0">
              <a:buNone/>
              <a:defRPr sz="4600"/>
            </a:lvl4pPr>
            <a:lvl5pPr marL="8352861" indent="0">
              <a:buNone/>
              <a:defRPr sz="4600"/>
            </a:lvl5pPr>
            <a:lvl6pPr marL="10441076" indent="0">
              <a:buNone/>
              <a:defRPr sz="4600"/>
            </a:lvl6pPr>
            <a:lvl7pPr marL="12529292" indent="0">
              <a:buNone/>
              <a:defRPr sz="4600"/>
            </a:lvl7pPr>
            <a:lvl8pPr marL="14617507" indent="0">
              <a:buNone/>
              <a:defRPr sz="4600"/>
            </a:lvl8pPr>
            <a:lvl9pPr marL="16705722" indent="0">
              <a:buNone/>
              <a:defRPr sz="4600"/>
            </a:lvl9pPr>
          </a:lstStyle>
          <a:p>
            <a:pPr lvl="0"/>
            <a:r>
              <a:rPr lang="pl-PL" noProof="0" smtClean="0"/>
              <a:t>Kliknij, aby edytować style wzorca tekstu</a:t>
            </a:r>
          </a:p>
        </p:txBody>
      </p:sp>
      <p:sp>
        <p:nvSpPr>
          <p:cNvPr id="12" name="Picture Placeholder 2">
            <a:extLst>
              <a:ext uri="{FF2B5EF4-FFF2-40B4-BE49-F238E27FC236}">
                <a16:creationId xmlns="" xmlns:a16="http://schemas.microsoft.com/office/drawing/2014/main" id="{22728E0A-430E-4C6A-BF56-06FA8510F29F}"/>
              </a:ext>
            </a:extLst>
          </p:cNvPr>
          <p:cNvSpPr>
            <a:spLocks noGrp="1"/>
          </p:cNvSpPr>
          <p:nvPr>
            <p:ph type="pic" idx="1"/>
          </p:nvPr>
        </p:nvSpPr>
        <p:spPr>
          <a:xfrm>
            <a:off x="15522390" y="14181245"/>
            <a:ext cx="14193781" cy="27220142"/>
          </a:xfrm>
          <a:prstGeom prst="rect">
            <a:avLst/>
          </a:prstGeom>
        </p:spPr>
        <p:txBody>
          <a:bodyPr lIns="417643" tIns="208822" rIns="417643" bIns="208822"/>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pl-PL" noProof="0" smtClean="0"/>
              <a:t>Kliknij ikonę, aby dodać obraz</a:t>
            </a:r>
            <a:endParaRPr lang="en-US" noProof="0"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usty">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CC52C5C1-EC33-44C1-9D54-A1058BBF1812}"/>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8A0030CD-8C9E-4AA5-8C5D-F9B2EDB7E17A}"/>
              </a:ext>
            </a:extLst>
          </p:cNvPr>
          <p:cNvGrpSpPr/>
          <p:nvPr/>
        </p:nvGrpSpPr>
        <p:grpSpPr>
          <a:xfrm flipH="1">
            <a:off x="18779267" y="9"/>
            <a:ext cx="12000328" cy="22103425"/>
            <a:chOff x="-192127" y="-2"/>
            <a:chExt cx="4831840" cy="3367272"/>
          </a:xfrm>
        </p:grpSpPr>
        <p:sp>
          <p:nvSpPr>
            <p:cNvPr id="27" name="Diagonal Stripe 26">
              <a:extLst>
                <a:ext uri="{FF2B5EF4-FFF2-40B4-BE49-F238E27FC236}">
                  <a16:creationId xmlns=""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 xmlns:a16="http://schemas.microsoft.com/office/drawing/2014/main" id="{406089BB-36DC-4E23-B215-527A8A18FCFB}"/>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578C43A6-50C6-704E-BADC-6D83BADE7316}"/>
              </a:ext>
            </a:extLst>
          </p:cNvPr>
          <p:cNvSpPr>
            <a:spLocks noGrp="1"/>
          </p:cNvSpPr>
          <p:nvPr>
            <p:ph type="ftr" sz="quarter" idx="10"/>
          </p:nvPr>
        </p:nvSpPr>
        <p:spPr/>
        <p:txBody>
          <a:bodyPr/>
          <a:lstStyle/>
          <a:p>
            <a:endParaRPr lang="pl-PL"/>
          </a:p>
        </p:txBody>
      </p:sp>
      <p:sp>
        <p:nvSpPr>
          <p:cNvPr id="3" name="Slide Number Placeholder 2">
            <a:extLst>
              <a:ext uri="{FF2B5EF4-FFF2-40B4-BE49-F238E27FC236}">
                <a16:creationId xmlns="" xmlns:a16="http://schemas.microsoft.com/office/drawing/2014/main" id="{ED91439B-965F-3548-AF77-89501B24F600}"/>
              </a:ext>
            </a:extLst>
          </p:cNvPr>
          <p:cNvSpPr>
            <a:spLocks noGrp="1"/>
          </p:cNvSpPr>
          <p:nvPr>
            <p:ph type="sldNum" sz="quarter" idx="11"/>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7E8A2C98-F26E-415A-B931-1B89CA46C1CF}"/>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 xmlns:a16="http://schemas.microsoft.com/office/drawing/2014/main" id="{1B2FB48C-0C70-4DBE-B904-A134B6644DD3}"/>
              </a:ext>
            </a:extLst>
          </p:cNvPr>
          <p:cNvGrpSpPr/>
          <p:nvPr/>
        </p:nvGrpSpPr>
        <p:grpSpPr>
          <a:xfrm flipH="1">
            <a:off x="18779267" y="9"/>
            <a:ext cx="12000328" cy="22103425"/>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 xmlns:a16="http://schemas.microsoft.com/office/drawing/2014/main" id="{59067A2C-FE71-4381-BE51-08DAC5E4354A}"/>
              </a:ext>
            </a:extLst>
          </p:cNvPr>
          <p:cNvSpPr>
            <a:spLocks noGrp="1"/>
          </p:cNvSpPr>
          <p:nvPr>
            <p:ph type="title" hasCustomPrompt="1"/>
          </p:nvPr>
        </p:nvSpPr>
        <p:spPr>
          <a:xfrm>
            <a:off x="1288185" y="1304780"/>
            <a:ext cx="20696340" cy="7587721"/>
          </a:xfrm>
          <a:prstGeom prst="rect">
            <a:avLst/>
          </a:prstGeom>
        </p:spPr>
        <p:txBody>
          <a:bodyPr anchor="b">
            <a:normAutofit/>
          </a:bodyPr>
          <a:lstStyle>
            <a:lvl1pPr>
              <a:defRPr sz="20100" b="1">
                <a:solidFill>
                  <a:schemeClr val="accent1"/>
                </a:solidFill>
              </a:defRPr>
            </a:lvl1pPr>
          </a:lstStyle>
          <a:p>
            <a:r>
              <a:rPr lang="en-US" noProof="0"/>
              <a:t>Click to Edit Master Title Style </a:t>
            </a:r>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endParaRPr lang="pl-PL"/>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5CE2EB-00DF-4EBA-BF1F-D37805D45585}"/>
              </a:ext>
            </a:extLst>
          </p:cNvPr>
          <p:cNvSpPr>
            <a:spLocks noGrp="1"/>
          </p:cNvSpPr>
          <p:nvPr>
            <p:ph type="title"/>
          </p:nvPr>
        </p:nvSpPr>
        <p:spPr/>
        <p:txBody>
          <a:bodyPr/>
          <a:lstStyle/>
          <a:p>
            <a:r>
              <a:rPr lang="pl-PL" smtClean="0"/>
              <a:t>Kliknij, aby edytować styl</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 xmlns:a16="http://schemas.microsoft.com/office/drawing/2014/main" id="{71D0E8AA-902F-440D-9C55-2A391C22396A}"/>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p:nvSpPr>
        <p:spPr>
          <a:xfrm rot="19958790">
            <a:off x="-1582854" y="22397860"/>
            <a:ext cx="9587076" cy="10904701"/>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p:nvCxnSpPr>
        <p:spPr>
          <a:xfrm flipV="1">
            <a:off x="2" y="6305113"/>
            <a:ext cx="4433854" cy="56647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15606514" y="12405736"/>
            <a:ext cx="12198502" cy="11172507"/>
          </a:xfrm>
          <a:prstGeom prst="rect">
            <a:avLst/>
          </a:prstGeom>
        </p:spPr>
        <p:txBody>
          <a:bodyPr anchor="b">
            <a:normAutofit/>
          </a:bodyPr>
          <a:lstStyle>
            <a:lvl1pPr>
              <a:defRPr sz="183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15606514" y="23670443"/>
            <a:ext cx="12198502" cy="5683958"/>
          </a:xfrm>
          <a:prstGeom prst="rect">
            <a:avLst/>
          </a:prstGeom>
        </p:spPr>
        <p:txBody>
          <a:bodyPr lIns="417643" tIns="208822" rIns="417643" bIns="208822">
            <a:normAutofit/>
          </a:bodyPr>
          <a:lstStyle>
            <a:lvl1pPr marL="0" indent="0">
              <a:buNone/>
              <a:defRPr sz="9100" b="0" i="0" spc="1370">
                <a:solidFill>
                  <a:schemeClr val="accent6"/>
                </a:solidFill>
                <a:latin typeface="+mn-lt"/>
                <a:cs typeface="Calibri" panose="020F0502020204030204" pitchFamily="34" charset="0"/>
              </a:defRPr>
            </a:lvl1pPr>
            <a:lvl2pPr marL="2088215" indent="0">
              <a:buNone/>
              <a:defRPr sz="9100">
                <a:solidFill>
                  <a:schemeClr val="tx1">
                    <a:tint val="75000"/>
                  </a:schemeClr>
                </a:solidFill>
              </a:defRPr>
            </a:lvl2pPr>
            <a:lvl3pPr marL="4176431" indent="0">
              <a:buNone/>
              <a:defRPr sz="8200">
                <a:solidFill>
                  <a:schemeClr val="tx1">
                    <a:tint val="75000"/>
                  </a:schemeClr>
                </a:solidFill>
              </a:defRPr>
            </a:lvl3pPr>
            <a:lvl4pPr marL="6264646" indent="0">
              <a:buNone/>
              <a:defRPr sz="7300">
                <a:solidFill>
                  <a:schemeClr val="tx1">
                    <a:tint val="75000"/>
                  </a:schemeClr>
                </a:solidFill>
              </a:defRPr>
            </a:lvl4pPr>
            <a:lvl5pPr marL="8352861" indent="0">
              <a:buNone/>
              <a:defRPr sz="7300">
                <a:solidFill>
                  <a:schemeClr val="tx1">
                    <a:tint val="75000"/>
                  </a:schemeClr>
                </a:solidFill>
              </a:defRPr>
            </a:lvl5pPr>
            <a:lvl6pPr marL="10441076" indent="0">
              <a:buNone/>
              <a:defRPr sz="7300">
                <a:solidFill>
                  <a:schemeClr val="tx1">
                    <a:tint val="75000"/>
                  </a:schemeClr>
                </a:solidFill>
              </a:defRPr>
            </a:lvl6pPr>
            <a:lvl7pPr marL="12529292" indent="0">
              <a:buNone/>
              <a:defRPr sz="7300">
                <a:solidFill>
                  <a:schemeClr val="tx1">
                    <a:tint val="75000"/>
                  </a:schemeClr>
                </a:solidFill>
              </a:defRPr>
            </a:lvl7pPr>
            <a:lvl8pPr marL="14617507" indent="0">
              <a:buNone/>
              <a:defRPr sz="7300">
                <a:solidFill>
                  <a:schemeClr val="tx1">
                    <a:tint val="75000"/>
                  </a:schemeClr>
                </a:solidFill>
              </a:defRPr>
            </a:lvl8pPr>
            <a:lvl9pPr marL="16705722" indent="0">
              <a:buNone/>
              <a:defRPr sz="73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p:nvSpPr>
        <p:spPr>
          <a:xfrm>
            <a:off x="19258064" y="3"/>
            <a:ext cx="5609365" cy="4636772"/>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p:nvCxnSpPr>
        <p:spPr>
          <a:xfrm flipV="1">
            <a:off x="2" y="2550297"/>
            <a:ext cx="16380178" cy="21242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 xmlns:a16="http://schemas.microsoft.com/office/drawing/2014/main" id="{95572AA9-EFAE-4771-B1EE-47E361173778}"/>
              </a:ext>
            </a:extLst>
          </p:cNvPr>
          <p:cNvSpPr>
            <a:spLocks noGrp="1"/>
          </p:cNvSpPr>
          <p:nvPr>
            <p:ph type="pic" sz="quarter" idx="13"/>
          </p:nvPr>
        </p:nvSpPr>
        <p:spPr>
          <a:xfrm>
            <a:off x="4180879" y="5374134"/>
            <a:ext cx="10998651" cy="320663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cxnSp>
        <p:nvCxnSpPr>
          <p:cNvPr id="16" name="Straight Connector 15">
            <a:extLst>
              <a:ext uri="{FF2B5EF4-FFF2-40B4-BE49-F238E27FC236}">
                <a16:creationId xmlns="" xmlns:a16="http://schemas.microsoft.com/office/drawing/2014/main" id="{5CF69447-82AD-475F-A3AE-3D7FF61DBFE2}"/>
              </a:ext>
            </a:extLst>
          </p:cNvPr>
          <p:cNvCxnSpPr>
            <a:cxnSpLocks/>
          </p:cNvCxnSpPr>
          <p:nvPr/>
        </p:nvCxnSpPr>
        <p:spPr>
          <a:xfrm flipV="1">
            <a:off x="-44301" y="32876947"/>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p:nvSpPr>
        <p:spPr>
          <a:xfrm rot="19958790">
            <a:off x="-345304" y="21267217"/>
            <a:ext cx="3572398" cy="1476763"/>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513999" y="2280843"/>
            <a:ext cx="16149320" cy="4989372"/>
          </a:xfrm>
        </p:spPr>
        <p:txBody>
          <a:bodyPr/>
          <a:lstStyle/>
          <a:p>
            <a:r>
              <a:rPr lang="pl-PL" smtClean="0"/>
              <a:t>Kliknij, aby edytować styl</a:t>
            </a:r>
            <a:endParaRPr lang="en-US" dirty="0"/>
          </a:p>
        </p:txBody>
      </p:sp>
      <p:sp>
        <p:nvSpPr>
          <p:cNvPr id="3" name="Content Placeholder 2"/>
          <p:cNvSpPr>
            <a:spLocks noGrp="1"/>
          </p:cNvSpPr>
          <p:nvPr>
            <p:ph idx="1"/>
          </p:nvPr>
        </p:nvSpPr>
        <p:spPr>
          <a:xfrm>
            <a:off x="1513999" y="9988656"/>
            <a:ext cx="27251978" cy="28539017"/>
          </a:xfrm>
          <a:prstGeom prst="rect">
            <a:avLst/>
          </a:prstGeom>
        </p:spPr>
        <p:txBody>
          <a:bodyPr lIns="417643" tIns="208822" rIns="417643" bIns="208822"/>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Footer Placeholder 4"/>
          <p:cNvSpPr>
            <a:spLocks noGrp="1"/>
          </p:cNvSpPr>
          <p:nvPr>
            <p:ph type="ftr" sz="quarter" idx="11"/>
          </p:nvPr>
        </p:nvSpPr>
        <p:spPr>
          <a:xfrm>
            <a:off x="18924985" y="1081128"/>
            <a:ext cx="8175593" cy="1877826"/>
          </a:xfrm>
        </p:spPr>
        <p:txBody>
          <a:bodyPr/>
          <a:lstStyle>
            <a:lvl1pPr>
              <a:defRPr/>
            </a:lvl1pPr>
          </a:lstStyle>
          <a:p>
            <a:endParaRPr lang="pl-PL"/>
          </a:p>
        </p:txBody>
      </p:sp>
      <p:sp>
        <p:nvSpPr>
          <p:cNvPr id="6" name="Slide Number Placeholder 5"/>
          <p:cNvSpPr>
            <a:spLocks noGrp="1"/>
          </p:cNvSpPr>
          <p:nvPr>
            <p:ph type="sldNum" sz="quarter" idx="12"/>
          </p:nvPr>
        </p:nvSpPr>
        <p:spPr/>
        <p:txBody>
          <a:bodyPr/>
          <a:lstStyle/>
          <a:p>
            <a:fld id="{BC91494F-4CAE-47F5-A982-7785C44F6DA1}"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1319729" y="19955561"/>
            <a:ext cx="12275980" cy="18465936"/>
          </a:xfrm>
          <a:prstGeom prst="rect">
            <a:avLst/>
          </a:prstGeom>
        </p:spPr>
        <p:txBody>
          <a:bodyPr lIns="417643" tIns="208822" rIns="417643" bIns="208822">
            <a:normAutofit/>
          </a:bodyPr>
          <a:lstStyle>
            <a:lvl1pPr>
              <a:buClr>
                <a:schemeClr val="accent2"/>
              </a:buClr>
              <a:defRPr sz="11000">
                <a:solidFill>
                  <a:schemeClr val="tx1"/>
                </a:solidFill>
              </a:defRPr>
            </a:lvl1pPr>
            <a:lvl2pPr>
              <a:buClr>
                <a:schemeClr val="accent2"/>
              </a:buClr>
              <a:defRPr sz="9100">
                <a:solidFill>
                  <a:schemeClr val="tx1"/>
                </a:solidFill>
              </a:defRPr>
            </a:lvl2pPr>
            <a:lvl3pPr>
              <a:buClr>
                <a:schemeClr val="accent2"/>
              </a:buClr>
              <a:defRPr sz="8200">
                <a:solidFill>
                  <a:schemeClr val="tx1"/>
                </a:solidFill>
              </a:defRPr>
            </a:lvl3pPr>
            <a:lvl4pPr>
              <a:buClr>
                <a:schemeClr val="accent2"/>
              </a:buClr>
              <a:defRPr sz="7300">
                <a:solidFill>
                  <a:schemeClr val="tx1"/>
                </a:solidFill>
              </a:defRPr>
            </a:lvl4pPr>
            <a:lvl5pPr>
              <a:buClr>
                <a:schemeClr val="accent2"/>
              </a:buClr>
              <a:defRPr sz="7300">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24" name="Right Triangle 23">
            <a:extLst>
              <a:ext uri="{FF2B5EF4-FFF2-40B4-BE49-F238E27FC236}">
                <a16:creationId xmlns="" xmlns:a16="http://schemas.microsoft.com/office/drawing/2014/main" id="{BD6ACE60-499D-41AB-89C4-D537D7C3D22A}"/>
              </a:ext>
            </a:extLst>
          </p:cNvPr>
          <p:cNvSpPr/>
          <p:nvPr/>
        </p:nvSpPr>
        <p:spPr>
          <a:xfrm flipH="1" flipV="1">
            <a:off x="4569031" y="-37"/>
            <a:ext cx="25710944" cy="3519815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25" name="Parallelogram 24">
            <a:extLst>
              <a:ext uri="{FF2B5EF4-FFF2-40B4-BE49-F238E27FC236}">
                <a16:creationId xmlns="" xmlns:a16="http://schemas.microsoft.com/office/drawing/2014/main" id="{18C08F43-D42B-4CF1-912F-BC83D72AB415}"/>
              </a:ext>
            </a:extLst>
          </p:cNvPr>
          <p:cNvSpPr/>
          <p:nvPr/>
        </p:nvSpPr>
        <p:spPr>
          <a:xfrm flipH="1">
            <a:off x="7396515" y="-28"/>
            <a:ext cx="10235264" cy="8165361"/>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p:nvCxnSpPr>
        <p:spPr>
          <a:xfrm flipV="1">
            <a:off x="15833905" y="31504509"/>
            <a:ext cx="3786424" cy="11257057"/>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p:ph type="body" sz="quarter" idx="13" hasCustomPrompt="1"/>
          </p:nvPr>
        </p:nvSpPr>
        <p:spPr>
          <a:xfrm>
            <a:off x="1319734" y="16001565"/>
            <a:ext cx="18236112"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 name="Title 1" title="Title ">
            <a:extLst>
              <a:ext uri="{FF2B5EF4-FFF2-40B4-BE49-F238E27FC236}">
                <a16:creationId xmlns="" xmlns:a16="http://schemas.microsoft.com/office/drawing/2014/main" id="{20237B57-91C6-4F8B-8AA0-18FA50B0FD1D}"/>
              </a:ext>
            </a:extLst>
          </p:cNvPr>
          <p:cNvSpPr>
            <a:spLocks noGrp="1"/>
          </p:cNvSpPr>
          <p:nvPr>
            <p:ph type="title" hasCustomPrompt="1"/>
          </p:nvPr>
        </p:nvSpPr>
        <p:spPr>
          <a:xfrm>
            <a:off x="1319727" y="8167727"/>
            <a:ext cx="18236092" cy="7587721"/>
          </a:xfrm>
          <a:prstGeom prst="rect">
            <a:avLst/>
          </a:prstGeom>
        </p:spPr>
        <p:txBody>
          <a:bodyPr anchor="b">
            <a:normAutofit/>
          </a:bodyPr>
          <a:lstStyle>
            <a:lvl1pPr>
              <a:defRPr sz="201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 xmlns:a16="http://schemas.microsoft.com/office/drawing/2014/main" id="{FE1FADFB-0A3D-40F7-9B40-368DECD971E1}"/>
              </a:ext>
            </a:extLst>
          </p:cNvPr>
          <p:cNvSpPr>
            <a:spLocks noGrp="1"/>
          </p:cNvSpPr>
          <p:nvPr>
            <p:ph type="pic" sz="quarter" idx="10"/>
          </p:nvPr>
        </p:nvSpPr>
        <p:spPr>
          <a:xfrm>
            <a:off x="16401653" y="3"/>
            <a:ext cx="13878322" cy="4289746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sp>
        <p:nvSpPr>
          <p:cNvPr id="4" name="Footer Placeholder 3">
            <a:extLst>
              <a:ext uri="{FF2B5EF4-FFF2-40B4-BE49-F238E27FC236}">
                <a16:creationId xmlns="" xmlns:a16="http://schemas.microsoft.com/office/drawing/2014/main" id="{5ADB14A5-A767-774C-85B8-68EF914689F6}"/>
              </a:ext>
            </a:extLst>
          </p:cNvPr>
          <p:cNvSpPr>
            <a:spLocks noGrp="1"/>
          </p:cNvSpPr>
          <p:nvPr>
            <p:ph type="ftr" sz="quarter" idx="14"/>
          </p:nvPr>
        </p:nvSpPr>
        <p:spPr/>
        <p:txBody>
          <a:bodyPr/>
          <a:lstStyle/>
          <a:p>
            <a:endParaRPr lang="pl-PL"/>
          </a:p>
        </p:txBody>
      </p:sp>
      <p:sp>
        <p:nvSpPr>
          <p:cNvPr id="6" name="Slide Number Placeholder 5">
            <a:extLst>
              <a:ext uri="{FF2B5EF4-FFF2-40B4-BE49-F238E27FC236}">
                <a16:creationId xmlns="" xmlns:a16="http://schemas.microsoft.com/office/drawing/2014/main" id="{D4B9B51B-EAA9-4B4D-A4F6-470CD95DAA79}"/>
              </a:ext>
            </a:extLst>
          </p:cNvPr>
          <p:cNvSpPr>
            <a:spLocks noGrp="1"/>
          </p:cNvSpPr>
          <p:nvPr>
            <p:ph type="sldNum" sz="quarter" idx="15"/>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p:nvSpPr>
        <p:spPr>
          <a:xfrm flipH="1" flipV="1">
            <a:off x="4569031" y="-37"/>
            <a:ext cx="25710944" cy="3519815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15324214" y="8958080"/>
            <a:ext cx="14955758" cy="33850445"/>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lIns="417643" tIns="208822" rIns="1670572" bIns="208822" anchor="ctr">
            <a:noAutofit/>
          </a:bodyPr>
          <a:lstStyle>
            <a:lvl1pPr marL="0" indent="0" algn="r">
              <a:buNone/>
              <a:defRPr>
                <a:solidFill>
                  <a:schemeClr val="tx1"/>
                </a:solidFill>
              </a:defRPr>
            </a:lvl1pPr>
          </a:lstStyle>
          <a:p>
            <a:r>
              <a:rPr lang="pl-PL" noProof="0" smtClean="0"/>
              <a:t>Kliknij ikonę, aby dodać obraz</a:t>
            </a:r>
            <a:endParaRPr lang="en-US" noProof="0" dirty="0"/>
          </a:p>
        </p:txBody>
      </p:sp>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1319729" y="19955561"/>
            <a:ext cx="12275980" cy="18465936"/>
          </a:xfrm>
          <a:prstGeom prst="rect">
            <a:avLst/>
          </a:prstGeom>
        </p:spPr>
        <p:txBody>
          <a:bodyPr lIns="417643" tIns="208822" rIns="417643" bIns="208822">
            <a:normAutofit/>
          </a:bodyPr>
          <a:lstStyle>
            <a:lvl1pPr>
              <a:buClr>
                <a:schemeClr val="accent2"/>
              </a:buClr>
              <a:defRPr sz="11000">
                <a:solidFill>
                  <a:schemeClr val="tx1"/>
                </a:solidFill>
              </a:defRPr>
            </a:lvl1pPr>
            <a:lvl2pPr>
              <a:buClr>
                <a:schemeClr val="accent2"/>
              </a:buClr>
              <a:defRPr sz="9100">
                <a:solidFill>
                  <a:schemeClr val="tx1"/>
                </a:solidFill>
              </a:defRPr>
            </a:lvl2pPr>
            <a:lvl3pPr>
              <a:buClr>
                <a:schemeClr val="accent2"/>
              </a:buClr>
              <a:defRPr sz="8200">
                <a:solidFill>
                  <a:schemeClr val="tx1"/>
                </a:solidFill>
              </a:defRPr>
            </a:lvl3pPr>
            <a:lvl4pPr>
              <a:buClr>
                <a:schemeClr val="accent2"/>
              </a:buClr>
              <a:defRPr sz="7300">
                <a:solidFill>
                  <a:schemeClr val="tx1"/>
                </a:solidFill>
              </a:defRPr>
            </a:lvl4pPr>
            <a:lvl5pPr>
              <a:buClr>
                <a:schemeClr val="accent2"/>
              </a:buClr>
              <a:defRPr sz="7300">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25" name="Parallelogram 24">
            <a:extLst>
              <a:ext uri="{FF2B5EF4-FFF2-40B4-BE49-F238E27FC236}">
                <a16:creationId xmlns="" xmlns:a16="http://schemas.microsoft.com/office/drawing/2014/main" id="{18C08F43-D42B-4CF1-912F-BC83D72AB415}"/>
              </a:ext>
            </a:extLst>
          </p:cNvPr>
          <p:cNvSpPr/>
          <p:nvPr/>
        </p:nvSpPr>
        <p:spPr>
          <a:xfrm flipH="1">
            <a:off x="7396515" y="-28"/>
            <a:ext cx="10235264" cy="8165361"/>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p:nvCxnSpPr>
        <p:spPr>
          <a:xfrm flipV="1">
            <a:off x="25710944" y="7399745"/>
            <a:ext cx="4569031" cy="101993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p:ph type="body" sz="quarter" idx="13" hasCustomPrompt="1"/>
          </p:nvPr>
        </p:nvSpPr>
        <p:spPr>
          <a:xfrm>
            <a:off x="1319729" y="16001565"/>
            <a:ext cx="18236088"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17" name="TextBox 16">
            <a:extLst>
              <a:ext uri="{FF2B5EF4-FFF2-40B4-BE49-F238E27FC236}">
                <a16:creationId xmlns="" xmlns:a16="http://schemas.microsoft.com/office/drawing/2014/main" id="{3EB154C1-CE47-4220-9832-4FD0868A64A8}"/>
              </a:ext>
            </a:extLst>
          </p:cNvPr>
          <p:cNvSpPr txBox="1"/>
          <p:nvPr/>
        </p:nvSpPr>
        <p:spPr>
          <a:xfrm>
            <a:off x="27501792" y="1484038"/>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1319727" y="8167727"/>
            <a:ext cx="18236092" cy="7587721"/>
          </a:xfrm>
          <a:prstGeom prst="rect">
            <a:avLst/>
          </a:prstGeom>
        </p:spPr>
        <p:txBody>
          <a:bodyPr anchor="b">
            <a:normAutofit/>
          </a:bodyPr>
          <a:lstStyle>
            <a:lvl1pPr>
              <a:defRPr sz="201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endParaRPr lang="pl-PL"/>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 xmlns:a16="http://schemas.microsoft.com/office/drawing/2014/main" id="{B2E19FBD-2379-4B3B-910D-F51E007CB63F}"/>
              </a:ext>
            </a:extLst>
          </p:cNvPr>
          <p:cNvSpPr>
            <a:spLocks noGrp="1"/>
          </p:cNvSpPr>
          <p:nvPr>
            <p:ph type="body" idx="1"/>
          </p:nvPr>
        </p:nvSpPr>
        <p:spPr>
          <a:xfrm>
            <a:off x="1293200" y="13138984"/>
            <a:ext cx="13598398" cy="4876277"/>
          </a:xfrm>
          <a:prstGeom prst="rect">
            <a:avLst/>
          </a:prstGeom>
        </p:spPr>
        <p:txBody>
          <a:bodyPr lIns="417643" tIns="208822" rIns="417643" bIns="208822" anchor="b">
            <a:normAutofit/>
          </a:bodyPr>
          <a:lstStyle>
            <a:lvl1pPr marL="0" indent="0">
              <a:lnSpc>
                <a:spcPct val="100000"/>
              </a:lnSpc>
              <a:spcBef>
                <a:spcPts val="0"/>
              </a:spcBef>
              <a:buNone/>
              <a:defRPr sz="12800" b="1">
                <a:solidFill>
                  <a:schemeClr val="tx1"/>
                </a:solidFill>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pl-PL" noProof="0" smtClean="0"/>
              <a:t>Kliknij, aby edytować style wzorca tekstu</a:t>
            </a:r>
          </a:p>
        </p:txBody>
      </p:sp>
      <p:sp>
        <p:nvSpPr>
          <p:cNvPr id="18" name="Content Placeholder 3" title="Bullet Points">
            <a:extLst>
              <a:ext uri="{FF2B5EF4-FFF2-40B4-BE49-F238E27FC236}">
                <a16:creationId xmlns="" xmlns:a16="http://schemas.microsoft.com/office/drawing/2014/main" id="{8715E757-6584-4841-8154-C92E70E0CD6B}"/>
              </a:ext>
            </a:extLst>
          </p:cNvPr>
          <p:cNvSpPr>
            <a:spLocks noGrp="1"/>
          </p:cNvSpPr>
          <p:nvPr>
            <p:ph sz="half" idx="13"/>
          </p:nvPr>
        </p:nvSpPr>
        <p:spPr>
          <a:xfrm>
            <a:off x="1293200" y="18015264"/>
            <a:ext cx="13598398" cy="20175493"/>
          </a:xfrm>
          <a:prstGeom prst="rect">
            <a:avLst/>
          </a:prstGeom>
        </p:spPr>
        <p:txBody>
          <a:bodyPr lIns="417643" tIns="208822" rIns="417643" bIns="208822">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pl-PL" noProof="0" smtClean="0"/>
              <a:t>Kliknij, aby edytować style wzorca tekstu</a:t>
            </a:r>
          </a:p>
          <a:p>
            <a:pPr lvl="1">
              <a:buClr>
                <a:schemeClr val="accent2"/>
              </a:buClr>
            </a:pPr>
            <a:r>
              <a:rPr lang="pl-PL" noProof="0" smtClean="0"/>
              <a:t>Drugi poziom</a:t>
            </a:r>
          </a:p>
          <a:p>
            <a:pPr lvl="2">
              <a:buClr>
                <a:schemeClr val="accent2"/>
              </a:buClr>
            </a:pPr>
            <a:r>
              <a:rPr lang="pl-PL" noProof="0" smtClean="0"/>
              <a:t>Trzeci poziom</a:t>
            </a:r>
          </a:p>
          <a:p>
            <a:pPr lvl="3">
              <a:buClr>
                <a:schemeClr val="accent2"/>
              </a:buClr>
            </a:pPr>
            <a:r>
              <a:rPr lang="pl-PL" noProof="0" smtClean="0"/>
              <a:t>Czwarty poziom</a:t>
            </a:r>
          </a:p>
          <a:p>
            <a:pPr lvl="4">
              <a:buClr>
                <a:schemeClr val="accent2"/>
              </a:buClr>
            </a:pPr>
            <a:r>
              <a:rPr lang="pl-PL" noProof="0" smtClean="0"/>
              <a:t>Piąty poziom</a:t>
            </a:r>
            <a:endParaRPr lang="en-US" noProof="0"/>
          </a:p>
        </p:txBody>
      </p:sp>
      <p:sp>
        <p:nvSpPr>
          <p:cNvPr id="19" name="Text Placeholder 4">
            <a:extLst>
              <a:ext uri="{FF2B5EF4-FFF2-40B4-BE49-F238E27FC236}">
                <a16:creationId xmlns="" xmlns:a16="http://schemas.microsoft.com/office/drawing/2014/main" id="{47CDC5A2-8836-4ED3-8E78-18C24853D882}"/>
              </a:ext>
            </a:extLst>
          </p:cNvPr>
          <p:cNvSpPr>
            <a:spLocks noGrp="1"/>
          </p:cNvSpPr>
          <p:nvPr>
            <p:ph type="body" sz="quarter" idx="14"/>
          </p:nvPr>
        </p:nvSpPr>
        <p:spPr>
          <a:xfrm>
            <a:off x="15365283" y="13138984"/>
            <a:ext cx="13599166" cy="4876277"/>
          </a:xfrm>
          <a:prstGeom prst="rect">
            <a:avLst/>
          </a:prstGeom>
        </p:spPr>
        <p:txBody>
          <a:bodyPr lIns="417643" tIns="208822" rIns="417643" bIns="208822" anchor="b">
            <a:normAutofit/>
          </a:bodyPr>
          <a:lstStyle>
            <a:lvl1pPr marL="0" indent="0">
              <a:lnSpc>
                <a:spcPct val="100000"/>
              </a:lnSpc>
              <a:buNone/>
              <a:defRPr sz="12800" b="1">
                <a:solidFill>
                  <a:schemeClr val="tx1"/>
                </a:solidFill>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pl-PL" noProof="0" smtClean="0"/>
              <a:t>Kliknij, aby edytować style wzorca tekstu</a:t>
            </a:r>
          </a:p>
        </p:txBody>
      </p:sp>
      <p:sp>
        <p:nvSpPr>
          <p:cNvPr id="20" name="Content Placeholder 5" title="Bullet Points">
            <a:extLst>
              <a:ext uri="{FF2B5EF4-FFF2-40B4-BE49-F238E27FC236}">
                <a16:creationId xmlns="" xmlns:a16="http://schemas.microsoft.com/office/drawing/2014/main" id="{D957FBD7-2C3C-4DD1-954F-DF1E007BE590}"/>
              </a:ext>
            </a:extLst>
          </p:cNvPr>
          <p:cNvSpPr>
            <a:spLocks noGrp="1"/>
          </p:cNvSpPr>
          <p:nvPr>
            <p:ph sz="quarter" idx="15"/>
          </p:nvPr>
        </p:nvSpPr>
        <p:spPr>
          <a:xfrm>
            <a:off x="15365283" y="18015264"/>
            <a:ext cx="13599166" cy="20175493"/>
          </a:xfrm>
          <a:prstGeom prst="rect">
            <a:avLst/>
          </a:prstGeom>
        </p:spPr>
        <p:txBody>
          <a:bodyPr lIns="417643" tIns="208822" rIns="417643" bIns="208822">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pl-PL" noProof="0" smtClean="0"/>
              <a:t>Kliknij, aby edytować style wzorca tekstu</a:t>
            </a:r>
          </a:p>
          <a:p>
            <a:pPr lvl="1">
              <a:buClr>
                <a:schemeClr val="accent2"/>
              </a:buClr>
            </a:pPr>
            <a:r>
              <a:rPr lang="pl-PL" noProof="0" smtClean="0"/>
              <a:t>Drugi poziom</a:t>
            </a:r>
          </a:p>
          <a:p>
            <a:pPr lvl="2">
              <a:buClr>
                <a:schemeClr val="accent2"/>
              </a:buClr>
            </a:pPr>
            <a:r>
              <a:rPr lang="pl-PL" noProof="0" smtClean="0"/>
              <a:t>Trzeci poziom</a:t>
            </a:r>
          </a:p>
          <a:p>
            <a:pPr lvl="3">
              <a:buClr>
                <a:schemeClr val="accent2"/>
              </a:buClr>
            </a:pPr>
            <a:r>
              <a:rPr lang="pl-PL" noProof="0" smtClean="0"/>
              <a:t>Czwarty poziom</a:t>
            </a:r>
          </a:p>
          <a:p>
            <a:pPr lvl="4">
              <a:buClr>
                <a:schemeClr val="accent2"/>
              </a:buClr>
            </a:pPr>
            <a:r>
              <a:rPr lang="pl-PL" noProof="0" smtClean="0"/>
              <a:t>Piąty poziom</a:t>
            </a:r>
            <a:endParaRPr lang="en-US" noProof="0"/>
          </a:p>
        </p:txBody>
      </p:sp>
      <p:sp>
        <p:nvSpPr>
          <p:cNvPr id="24" name="Text Placeholder 4" title="Subtitle">
            <a:extLst>
              <a:ext uri="{FF2B5EF4-FFF2-40B4-BE49-F238E27FC236}">
                <a16:creationId xmlns="" xmlns:a16="http://schemas.microsoft.com/office/drawing/2014/main" id="{77DB65FF-A89E-4562-8251-2BB63EFDD28E}"/>
              </a:ext>
            </a:extLst>
          </p:cNvPr>
          <p:cNvSpPr>
            <a:spLocks noGrp="1"/>
          </p:cNvSpPr>
          <p:nvPr>
            <p:ph type="body" sz="quarter" idx="16" hasCustomPrompt="1"/>
          </p:nvPr>
        </p:nvSpPr>
        <p:spPr>
          <a:xfrm>
            <a:off x="1292696" y="8594997"/>
            <a:ext cx="18300599"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5" name="TextBox 24">
            <a:extLst>
              <a:ext uri="{FF2B5EF4-FFF2-40B4-BE49-F238E27FC236}">
                <a16:creationId xmlns="" xmlns:a16="http://schemas.microsoft.com/office/drawing/2014/main"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A4F49194-9068-41AA-B460-962319BF96A4}"/>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 xmlns:a16="http://schemas.microsoft.com/office/drawing/2014/main" id="{5806E656-313A-47B1-B381-D004200F7A01}"/>
              </a:ext>
            </a:extLst>
          </p:cNvPr>
          <p:cNvGrpSpPr/>
          <p:nvPr/>
        </p:nvGrpSpPr>
        <p:grpSpPr>
          <a:xfrm flipH="1">
            <a:off x="18779267" y="9"/>
            <a:ext cx="12000328" cy="22103425"/>
            <a:chOff x="-192127" y="-2"/>
            <a:chExt cx="4831840" cy="3367272"/>
          </a:xfrm>
        </p:grpSpPr>
        <p:sp>
          <p:nvSpPr>
            <p:cNvPr id="29" name="Diagonal Stripe 28">
              <a:extLst>
                <a:ext uri="{FF2B5EF4-FFF2-40B4-BE49-F238E27FC236}">
                  <a16:creationId xmlns=""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 xmlns:a16="http://schemas.microsoft.com/office/drawing/2014/main" id="{F088C182-BF10-45B2-B159-7702E00D31D4}"/>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 xmlns:a16="http://schemas.microsoft.com/office/drawing/2014/main" id="{FB561B16-2788-452A-B7AF-A482256DCDF2}"/>
              </a:ext>
            </a:extLst>
          </p:cNvPr>
          <p:cNvSpPr>
            <a:spLocks noGrp="1"/>
          </p:cNvSpPr>
          <p:nvPr>
            <p:ph type="body" sz="quarter" idx="16" hasCustomPrompt="1"/>
          </p:nvPr>
        </p:nvSpPr>
        <p:spPr>
          <a:xfrm>
            <a:off x="1292696" y="8594997"/>
            <a:ext cx="18300599"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D6990C03-1647-2044-B335-6F5F19E4E5FC}"/>
              </a:ext>
            </a:extLst>
          </p:cNvPr>
          <p:cNvSpPr>
            <a:spLocks noGrp="1"/>
          </p:cNvSpPr>
          <p:nvPr>
            <p:ph type="ftr" sz="quarter" idx="17"/>
          </p:nvPr>
        </p:nvSpPr>
        <p:spPr/>
        <p:txBody>
          <a:bodyPr/>
          <a:lstStyle/>
          <a:p>
            <a:endParaRPr lang="pl-PL"/>
          </a:p>
        </p:txBody>
      </p:sp>
      <p:sp>
        <p:nvSpPr>
          <p:cNvPr id="3" name="Slide Number Placeholder 2">
            <a:extLst>
              <a:ext uri="{FF2B5EF4-FFF2-40B4-BE49-F238E27FC236}">
                <a16:creationId xmlns="" xmlns:a16="http://schemas.microsoft.com/office/drawing/2014/main" id="{4F03A7CC-E6DC-1544-BE55-15EC1718B77C}"/>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17" name="Title 1" title="Title ">
            <a:extLst>
              <a:ext uri="{FF2B5EF4-FFF2-40B4-BE49-F238E27FC236}">
                <a16:creationId xmlns="" xmlns:a16="http://schemas.microsoft.com/office/drawing/2014/main" id="{BDEC780E-6412-1344-A62E-6B84E9CCB678}"/>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5" name="Text Placeholder 4">
            <a:extLst>
              <a:ext uri="{FF2B5EF4-FFF2-40B4-BE49-F238E27FC236}">
                <a16:creationId xmlns="" xmlns:a16="http://schemas.microsoft.com/office/drawing/2014/main" id="{2C82AC85-33B6-2B49-8BF4-08414444375C}"/>
              </a:ext>
            </a:extLst>
          </p:cNvPr>
          <p:cNvSpPr>
            <a:spLocks noGrp="1"/>
          </p:cNvSpPr>
          <p:nvPr>
            <p:ph type="body" sz="quarter" idx="19" hasCustomPrompt="1"/>
          </p:nvPr>
        </p:nvSpPr>
        <p:spPr>
          <a:xfrm>
            <a:off x="1320813" y="12520227"/>
            <a:ext cx="12978675" cy="25492158"/>
          </a:xfrm>
          <a:prstGeom prst="rect">
            <a:avLst/>
          </a:prstGeom>
        </p:spPr>
        <p:txBody>
          <a:bodyPr lIns="417643" tIns="208822" rIns="417643" bIns="208822"/>
          <a:lstStyle>
            <a:lvl1pPr marL="0" indent="0">
              <a:buNone/>
              <a:defRPr sz="11000">
                <a:solidFill>
                  <a:schemeClr val="tx1"/>
                </a:solidFill>
              </a:defRPr>
            </a:lvl1pPr>
            <a:lvl2pPr marL="2088215" indent="0">
              <a:buNone/>
              <a:defRPr sz="11000">
                <a:solidFill>
                  <a:schemeClr val="bg1"/>
                </a:solidFill>
              </a:defRPr>
            </a:lvl2pPr>
            <a:lvl3pPr marL="4176431" indent="0">
              <a:buNone/>
              <a:defRPr sz="11000">
                <a:solidFill>
                  <a:schemeClr val="bg1"/>
                </a:solidFill>
              </a:defRPr>
            </a:lvl3pPr>
            <a:lvl4pPr marL="6264646" indent="0">
              <a:buNone/>
              <a:defRPr sz="11000">
                <a:solidFill>
                  <a:schemeClr val="bg1"/>
                </a:solidFill>
              </a:defRPr>
            </a:lvl4pPr>
            <a:lvl5pPr marL="8352861" indent="0">
              <a:buNone/>
              <a:defRPr sz="11000">
                <a:solidFill>
                  <a:schemeClr val="bg1"/>
                </a:solidFill>
              </a:defRPr>
            </a:lvl5pPr>
          </a:lstStyle>
          <a:p>
            <a:pPr lvl="0"/>
            <a:r>
              <a:rPr lang="en-US" noProof="0"/>
              <a:t>Text here</a:t>
            </a:r>
          </a:p>
        </p:txBody>
      </p:sp>
      <p:sp>
        <p:nvSpPr>
          <p:cNvPr id="20" name="Chart Placeholder 2" title="Chart">
            <a:extLst>
              <a:ext uri="{FF2B5EF4-FFF2-40B4-BE49-F238E27FC236}">
                <a16:creationId xmlns="" xmlns:a16="http://schemas.microsoft.com/office/drawing/2014/main" id="{0EF0FD2A-B62A-4931-846D-2602DED26606}"/>
              </a:ext>
            </a:extLst>
          </p:cNvPr>
          <p:cNvSpPr>
            <a:spLocks noGrp="1"/>
          </p:cNvSpPr>
          <p:nvPr>
            <p:ph type="chart" sz="quarter" idx="10"/>
          </p:nvPr>
        </p:nvSpPr>
        <p:spPr>
          <a:xfrm>
            <a:off x="14395194" y="12520227"/>
            <a:ext cx="14204659" cy="25495791"/>
          </a:xfrm>
          <a:prstGeom prst="rect">
            <a:avLst/>
          </a:prstGeom>
        </p:spPr>
        <p:txBody>
          <a:bodyPr vert="horz" lIns="417552" tIns="208776" rIns="417552" bIns="208776">
            <a:noAutofit/>
          </a:bodyPr>
          <a:lstStyle>
            <a:lvl1pPr marL="0" indent="0" algn="ctr">
              <a:buNone/>
              <a:defRPr sz="9100" b="0" i="0">
                <a:solidFill>
                  <a:schemeClr val="tx1"/>
                </a:solidFill>
                <a:latin typeface="+mn-lt"/>
                <a:cs typeface="CiscoSans ExtraLight"/>
              </a:defRPr>
            </a:lvl1pPr>
          </a:lstStyle>
          <a:p>
            <a:pPr lvl="0"/>
            <a:r>
              <a:rPr lang="pl-PL" noProof="0" smtClean="0"/>
              <a:t>Kliknij ikonę, aby dodać wykres</a:t>
            </a:r>
            <a:endParaRPr lang="en-US" noProof="0" dirty="0"/>
          </a:p>
        </p:txBody>
      </p:sp>
    </p:spTree>
    <p:extLst>
      <p:ext uri="{BB962C8B-B14F-4D97-AF65-F5344CB8AC3E}">
        <p14:creationId xmlns:p14="http://schemas.microsoft.com/office/powerpoint/2010/main" val="22004770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 xmlns:a16="http://schemas.microsoft.com/office/drawing/2014/main" id="{7CD3E31F-0AF8-4EB8-B6FA-BD95A2EDA63B}"/>
              </a:ext>
            </a:extLst>
          </p:cNvPr>
          <p:cNvSpPr>
            <a:spLocks noGrp="1"/>
          </p:cNvSpPr>
          <p:nvPr>
            <p:ph type="tbl" sz="quarter" idx="12"/>
          </p:nvPr>
        </p:nvSpPr>
        <p:spPr>
          <a:xfrm>
            <a:off x="1319730" y="16634046"/>
            <a:ext cx="27303077" cy="21430355"/>
          </a:xfrm>
          <a:prstGeom prst="rect">
            <a:avLst/>
          </a:prstGeom>
        </p:spPr>
        <p:txBody>
          <a:bodyPr lIns="417552" tIns="208776" rIns="417552" bIns="208776">
            <a:noAutofit/>
          </a:bodyPr>
          <a:lstStyle>
            <a:lvl1pPr marL="0" indent="0" algn="ctr">
              <a:buNone/>
              <a:defRPr sz="9100" baseline="0">
                <a:solidFill>
                  <a:schemeClr val="tx1"/>
                </a:solidFill>
                <a:latin typeface="+mn-lt"/>
              </a:defRPr>
            </a:lvl1pPr>
          </a:lstStyle>
          <a:p>
            <a:pPr lvl="0"/>
            <a:r>
              <a:rPr lang="pl-PL" noProof="0" smtClean="0"/>
              <a:t>Kliknij ikonę, aby dodać tabelę</a:t>
            </a:r>
            <a:endParaRPr lang="en-US" noProof="0" dirty="0"/>
          </a:p>
        </p:txBody>
      </p:sp>
      <p:sp>
        <p:nvSpPr>
          <p:cNvPr id="16" name="TextBox 15">
            <a:extLst>
              <a:ext uri="{FF2B5EF4-FFF2-40B4-BE49-F238E27FC236}">
                <a16:creationId xmlns="" xmlns:a16="http://schemas.microsoft.com/office/drawing/2014/main" id="{B84020D1-D35E-497E-97F1-84A6EA9D048E}"/>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36C8A74F-FDDF-48E8-AC2B-A5BD59D7D6A3}"/>
              </a:ext>
            </a:extLst>
          </p:cNvPr>
          <p:cNvGrpSpPr/>
          <p:nvPr/>
        </p:nvGrpSpPr>
        <p:grpSpPr>
          <a:xfrm flipH="1">
            <a:off x="18779267" y="9"/>
            <a:ext cx="12000328" cy="22103425"/>
            <a:chOff x="-192127" y="-2"/>
            <a:chExt cx="4831840" cy="3367272"/>
          </a:xfrm>
        </p:grpSpPr>
        <p:sp>
          <p:nvSpPr>
            <p:cNvPr id="27" name="Diagonal Stripe 26">
              <a:extLst>
                <a:ext uri="{FF2B5EF4-FFF2-40B4-BE49-F238E27FC236}">
                  <a16:creationId xmlns=""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8006416B-866C-47E5-8480-109B40F9EAA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 xmlns:a16="http://schemas.microsoft.com/office/drawing/2014/main" id="{FE79FAE9-2A8C-46BA-8738-44CBCF7294A9}"/>
              </a:ext>
            </a:extLst>
          </p:cNvPr>
          <p:cNvSpPr>
            <a:spLocks noGrp="1"/>
          </p:cNvSpPr>
          <p:nvPr>
            <p:ph type="body" sz="quarter" idx="16" hasCustomPrompt="1"/>
          </p:nvPr>
        </p:nvSpPr>
        <p:spPr>
          <a:xfrm>
            <a:off x="1292696" y="8594997"/>
            <a:ext cx="18300599"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5750A33E-CEFE-4D43-9554-513B01B1D3D9}"/>
              </a:ext>
            </a:extLst>
          </p:cNvPr>
          <p:cNvSpPr>
            <a:spLocks noGrp="1"/>
          </p:cNvSpPr>
          <p:nvPr>
            <p:ph type="ftr" sz="quarter" idx="17"/>
          </p:nvPr>
        </p:nvSpPr>
        <p:spPr/>
        <p:txBody>
          <a:bodyPr/>
          <a:lstStyle/>
          <a:p>
            <a:endParaRPr lang="pl-PL"/>
          </a:p>
        </p:txBody>
      </p:sp>
      <p:sp>
        <p:nvSpPr>
          <p:cNvPr id="3" name="Slide Number Placeholder 2">
            <a:extLst>
              <a:ext uri="{FF2B5EF4-FFF2-40B4-BE49-F238E27FC236}">
                <a16:creationId xmlns="" xmlns:a16="http://schemas.microsoft.com/office/drawing/2014/main" id="{4A960C75-8FA7-5740-9388-2B5112B2C5B9}"/>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17" name="Title 1" title="Title ">
            <a:extLst>
              <a:ext uri="{FF2B5EF4-FFF2-40B4-BE49-F238E27FC236}">
                <a16:creationId xmlns="" xmlns:a16="http://schemas.microsoft.com/office/drawing/2014/main" id="{0F525D04-A814-7A4D-9732-11097EA76257}"/>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 xmlns:a16="http://schemas.microsoft.com/office/drawing/2014/main" id="{79ED029D-F488-47E5-B064-0E35B31D23A5}"/>
              </a:ext>
            </a:extLst>
          </p:cNvPr>
          <p:cNvSpPr/>
          <p:nvPr/>
        </p:nvSpPr>
        <p:spPr>
          <a:xfrm flipV="1">
            <a:off x="1" y="-28"/>
            <a:ext cx="29176018" cy="3932044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5" name="Picture Placeholder 31" title="Image">
            <a:extLst>
              <a:ext uri="{FF2B5EF4-FFF2-40B4-BE49-F238E27FC236}">
                <a16:creationId xmlns="" xmlns:a16="http://schemas.microsoft.com/office/drawing/2014/main" id="{D683190A-95C6-428D-AEE4-FC8350C3246D}"/>
              </a:ext>
            </a:extLst>
          </p:cNvPr>
          <p:cNvSpPr>
            <a:spLocks noGrp="1"/>
          </p:cNvSpPr>
          <p:nvPr>
            <p:ph type="pic" sz="quarter" idx="13" hasCustomPrompt="1"/>
          </p:nvPr>
        </p:nvSpPr>
        <p:spPr>
          <a:xfrm>
            <a:off x="892181" y="2038502"/>
            <a:ext cx="28495619" cy="38731534"/>
          </a:xfrm>
          <a:prstGeom prst="rect">
            <a:avLst/>
          </a:prstGeom>
          <a:solidFill>
            <a:schemeClr val="bg1">
              <a:lumMod val="85000"/>
            </a:schemeClr>
          </a:solidFill>
        </p:spPr>
        <p:txBody>
          <a:bodyPr lIns="0" tIns="0" rIns="417643" bIns="208822" anchor="ctr"/>
          <a:lstStyle>
            <a:lvl1pPr marL="0" indent="0" algn="ctr">
              <a:buNone/>
              <a:defRPr sz="50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 xmlns:a16="http://schemas.microsoft.com/office/drawing/2014/main" id="{F78F4957-6DDE-40CE-9D33-00B1434FA085}"/>
              </a:ext>
            </a:extLst>
          </p:cNvPr>
          <p:cNvCxnSpPr>
            <a:cxnSpLocks/>
          </p:cNvCxnSpPr>
          <p:nvPr/>
        </p:nvCxnSpPr>
        <p:spPr>
          <a:xfrm flipV="1">
            <a:off x="0" y="33363471"/>
            <a:ext cx="5866745" cy="77463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 xmlns:a16="http://schemas.microsoft.com/office/drawing/2014/main" id="{D9A8085F-72C4-4DFB-813E-C5666B0CCF3A}"/>
              </a:ext>
            </a:extLst>
          </p:cNvPr>
          <p:cNvSpPr>
            <a:spLocks noGrp="1"/>
          </p:cNvSpPr>
          <p:nvPr>
            <p:ph type="title" hasCustomPrompt="1"/>
          </p:nvPr>
        </p:nvSpPr>
        <p:spPr>
          <a:xfrm>
            <a:off x="892178" y="3488114"/>
            <a:ext cx="20696340" cy="5866341"/>
          </a:xfrm>
          <a:prstGeom prst="rect">
            <a:avLst/>
          </a:prstGeom>
          <a:solidFill>
            <a:schemeClr val="bg1">
              <a:alpha val="90000"/>
            </a:schemeClr>
          </a:solidFill>
        </p:spPr>
        <p:txBody>
          <a:bodyPr lIns="1315411" anchor="ctr">
            <a:normAutofit/>
          </a:bodyPr>
          <a:lstStyle>
            <a:lvl1pPr>
              <a:defRPr sz="164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15834702" y="11367056"/>
            <a:ext cx="12054304" cy="10088854"/>
          </a:xfrm>
          <a:prstGeom prst="rect">
            <a:avLst/>
          </a:prstGeom>
        </p:spPr>
        <p:txBody>
          <a:bodyPr anchor="b">
            <a:normAutofit/>
          </a:bodyPr>
          <a:lstStyle>
            <a:lvl1pPr algn="l">
              <a:defRPr sz="19600" b="1">
                <a:solidFill>
                  <a:schemeClr val="accent1"/>
                </a:solidFill>
              </a:defRPr>
            </a:lvl1pPr>
          </a:lstStyle>
          <a:p>
            <a:r>
              <a:rPr lang="en-US" noProof="0"/>
              <a:t>Click To Edit Master Title Style</a:t>
            </a:r>
          </a:p>
        </p:txBody>
      </p:sp>
      <p:sp>
        <p:nvSpPr>
          <p:cNvPr id="9" name="Text Placeholder 3">
            <a:extLst>
              <a:ext uri="{FF2B5EF4-FFF2-40B4-BE49-F238E27FC236}">
                <a16:creationId xmlns="" xmlns:a16="http://schemas.microsoft.com/office/drawing/2014/main" id="{A488AB73-8058-4FB5-9619-FCECCA9F3941}"/>
              </a:ext>
            </a:extLst>
          </p:cNvPr>
          <p:cNvSpPr>
            <a:spLocks noGrp="1"/>
          </p:cNvSpPr>
          <p:nvPr>
            <p:ph type="body" sz="quarter" idx="15" hasCustomPrompt="1"/>
          </p:nvPr>
        </p:nvSpPr>
        <p:spPr>
          <a:xfrm>
            <a:off x="16945386" y="21605028"/>
            <a:ext cx="8557924" cy="1797733"/>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 xmlns:a16="http://schemas.microsoft.com/office/drawing/2014/main" id="{359BE165-3EB5-4C11-8B53-6E98C0BC2E65}"/>
              </a:ext>
            </a:extLst>
          </p:cNvPr>
          <p:cNvSpPr>
            <a:spLocks noGrp="1"/>
          </p:cNvSpPr>
          <p:nvPr>
            <p:ph type="body" sz="quarter" idx="16" hasCustomPrompt="1"/>
          </p:nvPr>
        </p:nvSpPr>
        <p:spPr>
          <a:xfrm>
            <a:off x="16945386" y="23966351"/>
            <a:ext cx="8557924" cy="1797733"/>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 xmlns:a16="http://schemas.microsoft.com/office/drawing/2014/main" id="{79D05293-35AD-495F-A7AE-942398090B15}"/>
              </a:ext>
            </a:extLst>
          </p:cNvPr>
          <p:cNvSpPr>
            <a:spLocks noGrp="1"/>
          </p:cNvSpPr>
          <p:nvPr>
            <p:ph type="body" sz="quarter" idx="17" hasCustomPrompt="1"/>
          </p:nvPr>
        </p:nvSpPr>
        <p:spPr>
          <a:xfrm>
            <a:off x="16945386" y="26320995"/>
            <a:ext cx="8557924" cy="1804412"/>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 xmlns:a16="http://schemas.microsoft.com/office/drawing/2014/main" id="{997A03F2-8D8A-4425-9F56-66DB33CE11A1}"/>
              </a:ext>
            </a:extLst>
          </p:cNvPr>
          <p:cNvSpPr>
            <a:spLocks noGrp="1"/>
          </p:cNvSpPr>
          <p:nvPr>
            <p:ph type="body" sz="quarter" idx="18" hasCustomPrompt="1"/>
          </p:nvPr>
        </p:nvSpPr>
        <p:spPr>
          <a:xfrm>
            <a:off x="16945386" y="28682317"/>
            <a:ext cx="8557924" cy="1797733"/>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 xmlns:a16="http://schemas.microsoft.com/office/drawing/2014/main" id="{A30A8F28-98F4-425F-A750-78192A157DF4}"/>
              </a:ext>
            </a:extLst>
          </p:cNvPr>
          <p:cNvSpPr/>
          <p:nvPr/>
        </p:nvSpPr>
        <p:spPr>
          <a:xfrm>
            <a:off x="16041379" y="21880216"/>
            <a:ext cx="642940" cy="1615931"/>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 xmlns:a16="http://schemas.microsoft.com/office/drawing/2014/main" id="{2F84D399-8148-4E86-A1E4-BE7D1D81383A}"/>
              </a:ext>
            </a:extLst>
          </p:cNvPr>
          <p:cNvSpPr/>
          <p:nvPr/>
        </p:nvSpPr>
        <p:spPr>
          <a:xfrm>
            <a:off x="16162291" y="24331737"/>
            <a:ext cx="401117" cy="184826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 xmlns:a16="http://schemas.microsoft.com/office/drawing/2014/main" id="{E4408FF8-E342-42F8-BBE9-1220822B5E99}"/>
              </a:ext>
            </a:extLst>
          </p:cNvPr>
          <p:cNvSpPr/>
          <p:nvPr/>
        </p:nvSpPr>
        <p:spPr>
          <a:xfrm>
            <a:off x="16041379" y="27015603"/>
            <a:ext cx="642940" cy="117522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 xmlns:a16="http://schemas.microsoft.com/office/drawing/2014/main" id="{11D27456-C005-4109-9E74-0B692200A0B3}"/>
              </a:ext>
            </a:extLst>
          </p:cNvPr>
          <p:cNvSpPr/>
          <p:nvPr/>
        </p:nvSpPr>
        <p:spPr>
          <a:xfrm>
            <a:off x="16073115" y="29026415"/>
            <a:ext cx="579469" cy="1456401"/>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 xmlns:a16="http://schemas.microsoft.com/office/drawing/2014/main" id="{FDDD2B84-3CB9-4567-8C91-C538E8A1C89F}"/>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22" name="Straight Connector 21">
            <a:extLst>
              <a:ext uri="{FF2B5EF4-FFF2-40B4-BE49-F238E27FC236}">
                <a16:creationId xmlns="" xmlns:a16="http://schemas.microsoft.com/office/drawing/2014/main" id="{34EF3020-1476-41B1-9FE7-B476A25C53D3}"/>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1B64EC3-B232-415D-8E27-EB3E24D13922}"/>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261CE2F-F199-4242-AC6C-692676B81FF1}"/>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 xmlns:a16="http://schemas.microsoft.com/office/drawing/2014/main" id="{89C0506D-0CA6-4583-9D04-24E7F4D16AD8}"/>
              </a:ext>
            </a:extLst>
          </p:cNvPr>
          <p:cNvSpPr>
            <a:spLocks noGrp="1"/>
          </p:cNvSpPr>
          <p:nvPr>
            <p:ph type="pic" sz="quarter" idx="13"/>
          </p:nvPr>
        </p:nvSpPr>
        <p:spPr>
          <a:xfrm>
            <a:off x="4180879" y="5374134"/>
            <a:ext cx="10998651" cy="320663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spTree>
    <p:extLst>
      <p:ext uri="{BB962C8B-B14F-4D97-AF65-F5344CB8AC3E}">
        <p14:creationId xmlns:p14="http://schemas.microsoft.com/office/powerpoint/2010/main" val="383905128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alpha val="57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BDB16155-303B-403D-8B49-D4CEE47D6863}"/>
              </a:ext>
            </a:extLst>
          </p:cNvPr>
          <p:cNvSpPr>
            <a:spLocks noGrp="1"/>
          </p:cNvSpPr>
          <p:nvPr>
            <p:ph type="ftr" sz="quarter" idx="3"/>
          </p:nvPr>
        </p:nvSpPr>
        <p:spPr>
          <a:xfrm>
            <a:off x="840772" y="39677170"/>
            <a:ext cx="10219492" cy="2279158"/>
          </a:xfrm>
          <a:prstGeom prst="rect">
            <a:avLst/>
          </a:prstGeom>
        </p:spPr>
        <p:txBody>
          <a:bodyPr vert="horz" lIns="417643" tIns="208822" rIns="417643" bIns="208822" rtlCol="0" anchor="ctr"/>
          <a:lstStyle>
            <a:lvl1pPr algn="l">
              <a:defRPr sz="5500">
                <a:solidFill>
                  <a:schemeClr val="bg2"/>
                </a:solidFill>
              </a:defRPr>
            </a:lvl1pPr>
          </a:lstStyle>
          <a:p>
            <a:endParaRPr lang="pl-PL"/>
          </a:p>
        </p:txBody>
      </p:sp>
      <p:sp>
        <p:nvSpPr>
          <p:cNvPr id="6" name="Slide Number Placeholder 5">
            <a:extLst>
              <a:ext uri="{FF2B5EF4-FFF2-40B4-BE49-F238E27FC236}">
                <a16:creationId xmlns="" xmlns:a16="http://schemas.microsoft.com/office/drawing/2014/main" id="{6B915EF5-4ABE-4759-AC09-679CD6083A55}"/>
              </a:ext>
            </a:extLst>
          </p:cNvPr>
          <p:cNvSpPr>
            <a:spLocks noGrp="1"/>
          </p:cNvSpPr>
          <p:nvPr>
            <p:ph type="sldNum" sz="quarter" idx="4"/>
          </p:nvPr>
        </p:nvSpPr>
        <p:spPr>
          <a:xfrm>
            <a:off x="27684550" y="39677170"/>
            <a:ext cx="1838422" cy="2279158"/>
          </a:xfrm>
          <a:prstGeom prst="rect">
            <a:avLst/>
          </a:prstGeom>
        </p:spPr>
        <p:txBody>
          <a:bodyPr vert="horz" lIns="417643" tIns="208822" rIns="417643" bIns="208822" rtlCol="0" anchor="ctr"/>
          <a:lstStyle>
            <a:lvl1pPr algn="r">
              <a:defRPr sz="5500">
                <a:solidFill>
                  <a:schemeClr val="bg2"/>
                </a:solidFill>
              </a:defRPr>
            </a:lvl1pPr>
          </a:lstStyle>
          <a:p>
            <a:fld id="{BC91494F-4CAE-47F5-A982-7785C44F6DA1}" type="slidenum">
              <a:rPr lang="pl-PL" smtClean="0"/>
              <a:t>‹#›</a:t>
            </a:fld>
            <a:endParaRPr lang="pl-PL"/>
          </a:p>
        </p:txBody>
      </p:sp>
      <p:sp>
        <p:nvSpPr>
          <p:cNvPr id="9" name="Title Placeholder 8">
            <a:extLst>
              <a:ext uri="{FF2B5EF4-FFF2-40B4-BE49-F238E27FC236}">
                <a16:creationId xmlns="" xmlns:a16="http://schemas.microsoft.com/office/drawing/2014/main" id="{AA2D2B61-D240-024D-AD60-4162EF1528B9}"/>
              </a:ext>
            </a:extLst>
          </p:cNvPr>
          <p:cNvSpPr>
            <a:spLocks noGrp="1"/>
          </p:cNvSpPr>
          <p:nvPr>
            <p:ph type="title"/>
          </p:nvPr>
        </p:nvSpPr>
        <p:spPr>
          <a:xfrm>
            <a:off x="1288184" y="1304786"/>
            <a:ext cx="26910043" cy="7165765"/>
          </a:xfrm>
          <a:prstGeom prst="rect">
            <a:avLst/>
          </a:prstGeom>
        </p:spPr>
        <p:txBody>
          <a:bodyPr vert="horz" lIns="417643" tIns="208822" rIns="417643" bIns="0" rtlCol="0" anchor="b">
            <a:normAutofit/>
          </a:bodyPr>
          <a:lstStyle/>
          <a:p>
            <a:r>
              <a:rPr lang="pl-PL" noProof="0" smtClean="0"/>
              <a:t>Kliknij, aby edytować styl</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Lst>
  <p:txStyles>
    <p:titleStyle>
      <a:lvl1pPr algn="l" defTabSz="4176431" rtl="0" eaLnBrk="1" latinLnBrk="0" hangingPunct="1">
        <a:lnSpc>
          <a:spcPct val="90000"/>
        </a:lnSpc>
        <a:spcBef>
          <a:spcPct val="0"/>
        </a:spcBef>
        <a:buNone/>
        <a:defRPr lang="en-IN" sz="20100" b="1" kern="1200">
          <a:solidFill>
            <a:schemeClr val="accent1"/>
          </a:solidFill>
          <a:latin typeface="+mj-lt"/>
          <a:ea typeface="+mj-ea"/>
          <a:cs typeface="+mj-cs"/>
        </a:defRPr>
      </a:lvl1pPr>
    </p:titleStyle>
    <p:bodyStyle>
      <a:lvl1pPr marL="1044108" indent="-1044108" algn="l" defTabSz="4176431" rtl="0" eaLnBrk="1" latinLnBrk="0" hangingPunct="1">
        <a:lnSpc>
          <a:spcPct val="90000"/>
        </a:lnSpc>
        <a:spcBef>
          <a:spcPts val="4567"/>
        </a:spcBef>
        <a:buClr>
          <a:srgbClr val="2E7A40"/>
        </a:buClr>
        <a:buFont typeface="Arial" panose="020B0604020202020204" pitchFamily="34" charset="0"/>
        <a:buChar char="•"/>
        <a:defRPr lang="en-US" sz="11000" kern="1200" dirty="0">
          <a:solidFill>
            <a:schemeClr val="tx1"/>
          </a:solidFill>
          <a:latin typeface="+mn-lt"/>
          <a:ea typeface="+mn-ea"/>
          <a:cs typeface="+mn-cs"/>
        </a:defRPr>
      </a:lvl1pPr>
      <a:lvl2pPr marL="3132323" indent="-1044108" algn="l" defTabSz="4176431" rtl="0" eaLnBrk="1" latinLnBrk="0" hangingPunct="1">
        <a:lnSpc>
          <a:spcPct val="90000"/>
        </a:lnSpc>
        <a:spcBef>
          <a:spcPts val="2284"/>
        </a:spcBef>
        <a:buClr>
          <a:srgbClr val="2E7A40"/>
        </a:buClr>
        <a:buFont typeface="Arial" panose="020B0604020202020204" pitchFamily="34" charset="0"/>
        <a:buChar char="•"/>
        <a:defRPr lang="en-US" sz="9100" kern="1200" dirty="0">
          <a:solidFill>
            <a:schemeClr val="tx1"/>
          </a:solidFill>
          <a:latin typeface="+mn-lt"/>
          <a:ea typeface="+mn-ea"/>
          <a:cs typeface="+mn-cs"/>
        </a:defRPr>
      </a:lvl2pPr>
      <a:lvl3pPr marL="5220538" indent="-1044108" algn="l" defTabSz="4176431" rtl="0" eaLnBrk="1" latinLnBrk="0" hangingPunct="1">
        <a:lnSpc>
          <a:spcPct val="90000"/>
        </a:lnSpc>
        <a:spcBef>
          <a:spcPts val="2284"/>
        </a:spcBef>
        <a:buClr>
          <a:srgbClr val="2E7A40"/>
        </a:buClr>
        <a:buFont typeface="Arial" panose="020B0604020202020204" pitchFamily="34" charset="0"/>
        <a:buChar char="•"/>
        <a:defRPr lang="en-US" sz="8200" kern="1200" dirty="0">
          <a:solidFill>
            <a:schemeClr val="tx1"/>
          </a:solidFill>
          <a:latin typeface="+mn-lt"/>
          <a:ea typeface="+mn-ea"/>
          <a:cs typeface="+mn-cs"/>
        </a:defRPr>
      </a:lvl3pPr>
      <a:lvl4pPr marL="7308753" indent="-1044108" algn="l" defTabSz="4176431" rtl="0" eaLnBrk="1" latinLnBrk="0" hangingPunct="1">
        <a:lnSpc>
          <a:spcPct val="90000"/>
        </a:lnSpc>
        <a:spcBef>
          <a:spcPts val="2284"/>
        </a:spcBef>
        <a:buClr>
          <a:srgbClr val="2E7A40"/>
        </a:buClr>
        <a:buFont typeface="Arial" panose="020B0604020202020204" pitchFamily="34" charset="0"/>
        <a:buChar char="•"/>
        <a:defRPr lang="en-US" sz="7300" kern="1200" dirty="0">
          <a:solidFill>
            <a:schemeClr val="tx1"/>
          </a:solidFill>
          <a:latin typeface="+mn-lt"/>
          <a:ea typeface="+mn-ea"/>
          <a:cs typeface="+mn-cs"/>
        </a:defRPr>
      </a:lvl4pPr>
      <a:lvl5pPr marL="9396969" indent="-1044108" algn="l" defTabSz="4176431" rtl="0" eaLnBrk="1" latinLnBrk="0" hangingPunct="1">
        <a:lnSpc>
          <a:spcPct val="90000"/>
        </a:lnSpc>
        <a:spcBef>
          <a:spcPts val="2284"/>
        </a:spcBef>
        <a:buClr>
          <a:srgbClr val="2E7A40"/>
        </a:buClr>
        <a:buFont typeface="Arial" panose="020B0604020202020204" pitchFamily="34" charset="0"/>
        <a:buChar char="•"/>
        <a:defRPr lang="en-IN" sz="7300" kern="1200" dirty="0">
          <a:solidFill>
            <a:schemeClr val="tx1"/>
          </a:solidFill>
          <a:latin typeface="+mn-lt"/>
          <a:ea typeface="+mn-ea"/>
          <a:cs typeface="+mn-cs"/>
        </a:defRPr>
      </a:lvl5pPr>
      <a:lvl6pPr marL="11485184"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4.googleusercontent.com/XnFD_oD1K-h31_wPv-H5Z0dl7sqCuKi1SU9QByO0-W3tEy4og4APG5iM5ZWWWkikh-M9uwse8XMCxxV1Ult3pXaHTBG4C9sVXfs4i3plrm_GztaNbBMK7EihH9SiLox0xFh58CKiiFvFS9N47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89" r="54469"/>
          <a:stretch/>
        </p:blipFill>
        <p:spPr bwMode="auto">
          <a:xfrm>
            <a:off x="-269725" y="277998"/>
            <a:ext cx="3384376" cy="4564424"/>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2482938" y="1406048"/>
            <a:ext cx="27189772" cy="1200329"/>
          </a:xfrm>
          <a:prstGeom prst="rect">
            <a:avLst/>
          </a:prstGeom>
          <a:noFill/>
        </p:spPr>
        <p:txBody>
          <a:bodyPr wrap="square" rtlCol="0">
            <a:spAutoFit/>
          </a:bodyPr>
          <a:lstStyle/>
          <a:p>
            <a:pPr algn="ctr"/>
            <a:r>
              <a:rPr lang="en-US" sz="7200" b="1" dirty="0"/>
              <a:t>Oxide layers for applications in </a:t>
            </a:r>
            <a:r>
              <a:rPr lang="pl-PL" sz="7200" b="1" dirty="0" err="1"/>
              <a:t>dentistry</a:t>
            </a:r>
            <a:r>
              <a:rPr lang="pl-PL" sz="7200" b="1" dirty="0"/>
              <a:t> and </a:t>
            </a:r>
            <a:r>
              <a:rPr lang="en-US" sz="7200" b="1"/>
              <a:t>implantology</a:t>
            </a:r>
            <a:endParaRPr lang="en-US" sz="7200" b="1" dirty="0">
              <a:effectLst>
                <a:outerShdw blurRad="38100" dist="38100" dir="2700000" algn="tl">
                  <a:srgbClr val="000000">
                    <a:alpha val="43137"/>
                  </a:srgbClr>
                </a:outerShdw>
              </a:effectLst>
              <a:latin typeface="Cambria" panose="02040503050406030204" pitchFamily="18" charset="0"/>
            </a:endParaRPr>
          </a:p>
        </p:txBody>
      </p:sp>
      <p:sp>
        <p:nvSpPr>
          <p:cNvPr id="7" name="pole tekstowe 6"/>
          <p:cNvSpPr txBox="1"/>
          <p:nvPr/>
        </p:nvSpPr>
        <p:spPr>
          <a:xfrm>
            <a:off x="1962523" y="3563115"/>
            <a:ext cx="26354928" cy="1600438"/>
          </a:xfrm>
          <a:prstGeom prst="rect">
            <a:avLst/>
          </a:prstGeom>
          <a:noFill/>
        </p:spPr>
        <p:txBody>
          <a:bodyPr wrap="square" rtlCol="0">
            <a:spAutoFit/>
          </a:bodyPr>
          <a:lstStyle/>
          <a:p>
            <a:pPr algn="ctr"/>
            <a:r>
              <a:rPr lang="en-US" sz="5400" dirty="0" smtClean="0"/>
              <a:t>Aleksandra </a:t>
            </a:r>
            <a:r>
              <a:rPr lang="en-US" sz="5400" dirty="0" err="1" smtClean="0"/>
              <a:t>Seweryn</a:t>
            </a:r>
            <a:r>
              <a:rPr lang="en-US" sz="5400" dirty="0" smtClean="0"/>
              <a:t>, </a:t>
            </a:r>
            <a:r>
              <a:rPr lang="en-US" sz="5400" dirty="0" err="1" smtClean="0"/>
              <a:t>Bartłomiej</a:t>
            </a:r>
            <a:r>
              <a:rPr lang="en-US" sz="5400" dirty="0" smtClean="0"/>
              <a:t> S. </a:t>
            </a:r>
            <a:r>
              <a:rPr lang="en-US" sz="5400" dirty="0" err="1" smtClean="0"/>
              <a:t>Witkowski</a:t>
            </a:r>
            <a:r>
              <a:rPr lang="en-US" sz="5400" dirty="0" smtClean="0"/>
              <a:t>, Marek </a:t>
            </a:r>
            <a:r>
              <a:rPr lang="en-US" sz="5400" dirty="0" err="1" smtClean="0"/>
              <a:t>Godlewski</a:t>
            </a:r>
            <a:r>
              <a:rPr lang="en-US" sz="5400" dirty="0" smtClean="0"/>
              <a:t> </a:t>
            </a:r>
          </a:p>
          <a:p>
            <a:pPr algn="ctr"/>
            <a:r>
              <a:rPr lang="en-US" sz="4400" i="1" dirty="0" smtClean="0"/>
              <a:t>Institute of Physics Polish Academy of Sciences, Al. </a:t>
            </a:r>
            <a:r>
              <a:rPr lang="en-US" sz="4400" i="1" dirty="0" err="1" smtClean="0"/>
              <a:t>Lotnik</a:t>
            </a:r>
            <a:r>
              <a:rPr lang="pl-PL" sz="4400" i="1" smtClean="0"/>
              <a:t>ó</a:t>
            </a:r>
            <a:r>
              <a:rPr lang="en-US" sz="4400" i="1" smtClean="0"/>
              <a:t>w </a:t>
            </a:r>
            <a:r>
              <a:rPr lang="en-US" sz="4400" i="1" dirty="0" smtClean="0"/>
              <a:t>32/46, 02-668 Warsaw, Poland</a:t>
            </a:r>
            <a:endParaRPr lang="en-US" sz="4400" i="1" dirty="0"/>
          </a:p>
        </p:txBody>
      </p:sp>
      <p:grpSp>
        <p:nvGrpSpPr>
          <p:cNvPr id="8" name="Grupa 7"/>
          <p:cNvGrpSpPr/>
          <p:nvPr/>
        </p:nvGrpSpPr>
        <p:grpSpPr>
          <a:xfrm>
            <a:off x="667712" y="5994550"/>
            <a:ext cx="28944551" cy="3960440"/>
            <a:chOff x="738386" y="6088146"/>
            <a:chExt cx="29074612" cy="3960440"/>
          </a:xfrm>
        </p:grpSpPr>
        <p:sp>
          <p:nvSpPr>
            <p:cNvPr id="9"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38387" y="7018480"/>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4" y="6520194"/>
              <a:ext cx="28655832" cy="3528392"/>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spcBef>
                  <a:spcPts val="1800"/>
                </a:spcBef>
              </a:pPr>
              <a:r>
                <a:rPr lang="en-US" sz="3600" dirty="0" smtClean="0">
                  <a:solidFill>
                    <a:schemeClr val="tx1"/>
                  </a:solidFill>
                </a:rPr>
                <a:t>Osteoporosis (OP), which  becomes more common with age, is a civilization disease. It is more common in women than men. In the developed world, depending on the method of diagnosis, 2% to 8% of males and 9% to 38% of females are affected. For example, about 22 million women and 5.5 million men in the European Union had osteoporosis in 2010. The analogous data for the United States (in 2010) are as follows - about 8 million women and between 1 to 2 million men had osteoporosis. In the United States of America, costs of OP-related fractures is estimated to $13.8 billion.</a:t>
              </a:r>
              <a:endParaRPr lang="en-US" sz="3600" dirty="0">
                <a:solidFill>
                  <a:schemeClr val="tx1"/>
                </a:solidFill>
              </a:endParaRPr>
            </a:p>
          </p:txBody>
        </p:sp>
        <p:sp>
          <p:nvSpPr>
            <p:cNvPr id="11"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38386" y="6088146"/>
              <a:ext cx="29074612" cy="939600"/>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MOTIVATION</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grpSp>
        <p:nvGrpSpPr>
          <p:cNvPr id="14" name="Grupa 13"/>
          <p:cNvGrpSpPr/>
          <p:nvPr/>
        </p:nvGrpSpPr>
        <p:grpSpPr>
          <a:xfrm>
            <a:off x="656444" y="10171014"/>
            <a:ext cx="9534132" cy="12241362"/>
            <a:chOff x="748915" y="5994219"/>
            <a:chExt cx="9534132" cy="14658700"/>
          </a:xfrm>
        </p:grpSpPr>
        <p:sp>
          <p:nvSpPr>
            <p:cNvPr id="25"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5" y="6520192"/>
              <a:ext cx="9133200" cy="1413272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27"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48915" y="5994219"/>
              <a:ext cx="9534132" cy="1051289"/>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IMPLANTS</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grpSp>
        <p:nvGrpSpPr>
          <p:cNvPr id="29" name="Grupa 28"/>
          <p:cNvGrpSpPr/>
          <p:nvPr/>
        </p:nvGrpSpPr>
        <p:grpSpPr>
          <a:xfrm>
            <a:off x="10342975" y="10171014"/>
            <a:ext cx="19280555" cy="12241362"/>
            <a:chOff x="748914" y="5994219"/>
            <a:chExt cx="19280555" cy="5541536"/>
          </a:xfrm>
        </p:grpSpPr>
        <p:sp>
          <p:nvSpPr>
            <p:cNvPr id="40"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5" y="6520194"/>
              <a:ext cx="18872454" cy="5015561"/>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42"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48914" y="5994219"/>
              <a:ext cx="19280555" cy="1051289"/>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ALD Growth method</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107" name="pole tekstowe 106"/>
          <p:cNvSpPr txBox="1"/>
          <p:nvPr/>
        </p:nvSpPr>
        <p:spPr>
          <a:xfrm>
            <a:off x="11027220" y="13199843"/>
            <a:ext cx="17938303" cy="9017853"/>
          </a:xfrm>
          <a:prstGeom prst="rect">
            <a:avLst/>
          </a:prstGeom>
          <a:noFill/>
        </p:spPr>
        <p:txBody>
          <a:bodyPr wrap="square" rtlCol="0">
            <a:spAutoFit/>
          </a:bodyPr>
          <a:lstStyle/>
          <a:p>
            <a:pPr algn="just"/>
            <a:r>
              <a:rPr lang="en-US" sz="3200" dirty="0" smtClean="0"/>
              <a:t>To minimize post-treatment problems implants should be coated. We developed A new ALD-based technology to deposit multi-purpose coatings of implants.</a:t>
            </a:r>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r>
              <a:rPr lang="en-US" sz="3600" dirty="0" smtClean="0"/>
              <a:t>ALD (Atomic layer Deposition) technology consists in a sequential distribution of chemical compounds in a gas phase into the reaction chamber. Each precursor pulse is separated with a purge phase of the chamber, whereby the precursors don't react with each other in the gas phase. The reaction occurs only on the substrate. One precursor pulse corresponds to the deposition of one atomic monolayer on the substrate. Therefore, the ALD is characterized by precise thickness control. </a:t>
            </a:r>
          </a:p>
          <a:p>
            <a:pPr algn="just"/>
            <a:endParaRPr lang="en-US" sz="3600" dirty="0" smtClean="0"/>
          </a:p>
          <a:p>
            <a:pPr algn="just"/>
            <a:r>
              <a:rPr lang="en-US" sz="3600" b="1" dirty="0" smtClean="0"/>
              <a:t>ALD technology enables the deposition of homogeneous transition metal oxide thin films on the complex substrates.</a:t>
            </a:r>
            <a:endParaRPr lang="en-US" sz="3600" b="1" dirty="0"/>
          </a:p>
        </p:txBody>
      </p:sp>
      <p:grpSp>
        <p:nvGrpSpPr>
          <p:cNvPr id="125" name="Grupa 124"/>
          <p:cNvGrpSpPr/>
          <p:nvPr/>
        </p:nvGrpSpPr>
        <p:grpSpPr>
          <a:xfrm>
            <a:off x="596875" y="22412376"/>
            <a:ext cx="28944551" cy="7272510"/>
            <a:chOff x="738386" y="6088146"/>
            <a:chExt cx="29074612" cy="5915734"/>
          </a:xfrm>
        </p:grpSpPr>
        <p:sp>
          <p:nvSpPr>
            <p:cNvPr id="126"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38387" y="7018480"/>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7"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4" y="6520194"/>
              <a:ext cx="28655832" cy="548368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spcBef>
                  <a:spcPts val="1800"/>
                </a:spcBef>
              </a:pPr>
              <a:endParaRPr lang="en-US" sz="3200" dirty="0" smtClean="0">
                <a:solidFill>
                  <a:schemeClr val="tx1"/>
                </a:solidFill>
              </a:endParaRPr>
            </a:p>
          </p:txBody>
        </p:sp>
        <p:sp>
          <p:nvSpPr>
            <p:cNvPr id="128"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38386" y="6088146"/>
              <a:ext cx="29074612" cy="939600"/>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MATERIALS SELECTION</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5" name="pole tekstowe 4"/>
          <p:cNvSpPr txBox="1"/>
          <p:nvPr/>
        </p:nvSpPr>
        <p:spPr>
          <a:xfrm>
            <a:off x="1292154" y="24388312"/>
            <a:ext cx="11831609" cy="5078313"/>
          </a:xfrm>
          <a:prstGeom prst="rect">
            <a:avLst/>
          </a:prstGeom>
          <a:noFill/>
        </p:spPr>
        <p:txBody>
          <a:bodyPr wrap="square" rtlCol="0">
            <a:spAutoFit/>
          </a:bodyPr>
          <a:lstStyle/>
          <a:p>
            <a:pPr algn="just"/>
            <a:r>
              <a:rPr lang="en-US" sz="3600" dirty="0" smtClean="0"/>
              <a:t>We tested the oxides of transition metals for their anti-bacterial activity and biocompatibility with </a:t>
            </a:r>
            <a:r>
              <a:rPr lang="en-US" sz="3600" dirty="0" err="1" smtClean="0"/>
              <a:t>osteo</a:t>
            </a:r>
            <a:r>
              <a:rPr lang="en-US" sz="3600" dirty="0" smtClean="0"/>
              <a:t>-cells. Based on these investigations we have selected zirconium dioxide, hafnium dioxide and titanium dioxide, obtained by ALD technology, as coating materials. </a:t>
            </a:r>
          </a:p>
          <a:p>
            <a:pPr algn="just"/>
            <a:endParaRPr lang="en-US" sz="3600" dirty="0" smtClean="0"/>
          </a:p>
          <a:p>
            <a:pPr algn="just"/>
            <a:r>
              <a:rPr lang="en-US" sz="3600" dirty="0" smtClean="0"/>
              <a:t>We studied the development of bone marrow stromal cells in contact with the ALD layers and observed different behavior of such cells in relation to different oxides.</a:t>
            </a:r>
            <a:endParaRPr lang="en-US" sz="3600" dirty="0"/>
          </a:p>
        </p:txBody>
      </p:sp>
      <p:grpSp>
        <p:nvGrpSpPr>
          <p:cNvPr id="15" name="Grupa 14"/>
          <p:cNvGrpSpPr/>
          <p:nvPr/>
        </p:nvGrpSpPr>
        <p:grpSpPr>
          <a:xfrm>
            <a:off x="708335" y="29684886"/>
            <a:ext cx="28863305" cy="7849168"/>
            <a:chOff x="666378" y="29684886"/>
            <a:chExt cx="28863305" cy="7849168"/>
          </a:xfrm>
        </p:grpSpPr>
        <p:grpSp>
          <p:nvGrpSpPr>
            <p:cNvPr id="143" name="Grupa 142"/>
            <p:cNvGrpSpPr/>
            <p:nvPr/>
          </p:nvGrpSpPr>
          <p:grpSpPr>
            <a:xfrm>
              <a:off x="15263703" y="29684886"/>
              <a:ext cx="14265980" cy="7849168"/>
              <a:chOff x="748914" y="5994219"/>
              <a:chExt cx="14265980" cy="8779439"/>
            </a:xfrm>
          </p:grpSpPr>
          <p:sp>
            <p:nvSpPr>
              <p:cNvPr id="145"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6"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4" y="6520194"/>
                <a:ext cx="13874400" cy="8253464"/>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147"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48914" y="5994219"/>
                <a:ext cx="14265980" cy="1051289"/>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APPLICATIONS IN DENTISTRY</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grpSp>
          <p:nvGrpSpPr>
            <p:cNvPr id="117" name="Grupa 116"/>
            <p:cNvGrpSpPr/>
            <p:nvPr/>
          </p:nvGrpSpPr>
          <p:grpSpPr>
            <a:xfrm>
              <a:off x="666378" y="29684886"/>
              <a:ext cx="14265980" cy="7849168"/>
              <a:chOff x="748914" y="5994219"/>
              <a:chExt cx="14265980" cy="8779439"/>
            </a:xfrm>
          </p:grpSpPr>
          <p:sp>
            <p:nvSpPr>
              <p:cNvPr id="121"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2"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4" y="6520194"/>
                <a:ext cx="13874400" cy="8253464"/>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123"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48914" y="5994219"/>
                <a:ext cx="14265980" cy="1051289"/>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RESULTS</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76" name="pole tekstowe 75"/>
            <p:cNvSpPr txBox="1"/>
            <p:nvPr/>
          </p:nvSpPr>
          <p:spPr>
            <a:xfrm>
              <a:off x="15950731" y="34598726"/>
              <a:ext cx="13248743" cy="2862322"/>
            </a:xfrm>
            <a:prstGeom prst="rect">
              <a:avLst/>
            </a:prstGeom>
            <a:noFill/>
          </p:spPr>
          <p:txBody>
            <a:bodyPr wrap="square" rtlCol="0">
              <a:spAutoFit/>
            </a:bodyPr>
            <a:lstStyle/>
            <a:p>
              <a:pPr algn="just"/>
              <a:r>
                <a:rPr lang="en-US" sz="3600" dirty="0" smtClean="0"/>
                <a:t>Our technology enables conformal deposition of amorphous ZrO</a:t>
              </a:r>
              <a:r>
                <a:rPr lang="en-US" sz="3600" baseline="-25000" dirty="0" smtClean="0"/>
                <a:t>2</a:t>
              </a:r>
              <a:r>
                <a:rPr lang="en-US" sz="3600" dirty="0" smtClean="0"/>
                <a:t> layer, well adhering to the substrate and tightly separating the implant material from the biological environment. Since ZrO</a:t>
              </a:r>
              <a:r>
                <a:rPr lang="en-US" sz="3600" baseline="-25000" dirty="0" smtClean="0"/>
                <a:t>2</a:t>
              </a:r>
              <a:r>
                <a:rPr lang="en-US" sz="3600" dirty="0" smtClean="0"/>
                <a:t> is already used in dentistry. Thus, </a:t>
              </a:r>
              <a:r>
                <a:rPr lang="en-US" sz="3600" dirty="0" err="1" smtClean="0"/>
                <a:t>Ti</a:t>
              </a:r>
              <a:r>
                <a:rPr lang="en-US" sz="3600" dirty="0" smtClean="0"/>
                <a:t> tooth implant coating with ZrO</a:t>
              </a:r>
              <a:r>
                <a:rPr lang="en-US" sz="3600" baseline="-25000" dirty="0" smtClean="0"/>
                <a:t>2</a:t>
              </a:r>
              <a:r>
                <a:rPr lang="en-US" sz="3600" dirty="0" smtClean="0"/>
                <a:t> is the most likely the first application of our technology.</a:t>
              </a:r>
              <a:endParaRPr lang="en-US" sz="3600" b="1" dirty="0"/>
            </a:p>
          </p:txBody>
        </p:sp>
        <p:sp>
          <p:nvSpPr>
            <p:cNvPr id="73" name="pole tekstowe 72"/>
            <p:cNvSpPr txBox="1"/>
            <p:nvPr/>
          </p:nvSpPr>
          <p:spPr>
            <a:xfrm>
              <a:off x="1399466" y="36453934"/>
              <a:ext cx="12817424" cy="584775"/>
            </a:xfrm>
            <a:prstGeom prst="rect">
              <a:avLst/>
            </a:prstGeom>
            <a:noFill/>
          </p:spPr>
          <p:txBody>
            <a:bodyPr wrap="square" rtlCol="0">
              <a:spAutoFit/>
            </a:bodyPr>
            <a:lstStyle/>
            <a:p>
              <a:r>
                <a:rPr lang="en-US" sz="3200" dirty="0" smtClean="0"/>
                <a:t> </a:t>
              </a:r>
              <a:endParaRPr lang="en-US" sz="3200" dirty="0"/>
            </a:p>
          </p:txBody>
        </p:sp>
      </p:grpSp>
      <p:grpSp>
        <p:nvGrpSpPr>
          <p:cNvPr id="78" name="Grupa 77"/>
          <p:cNvGrpSpPr/>
          <p:nvPr/>
        </p:nvGrpSpPr>
        <p:grpSpPr>
          <a:xfrm>
            <a:off x="667712" y="37966103"/>
            <a:ext cx="28944551" cy="4068053"/>
            <a:chOff x="738386" y="6088146"/>
            <a:chExt cx="29074612" cy="3755125"/>
          </a:xfrm>
        </p:grpSpPr>
        <p:sp>
          <p:nvSpPr>
            <p:cNvPr id="79" name="Right Triangle 4">
              <a:extLst>
                <a:ext uri="{FF2B5EF4-FFF2-40B4-BE49-F238E27FC236}">
                  <a16:creationId xmlns:lc="http://schemas.openxmlformats.org/drawingml/2006/lockedCanvas" xmlns:a16="http://schemas.microsoft.com/office/drawing/2014/main" xmlns="" id="{D342A894-1F25-40DF-BDF2-E1F774FE55DD}"/>
                </a:ext>
              </a:extLst>
            </p:cNvPr>
            <p:cNvSpPr/>
            <p:nvPr/>
          </p:nvSpPr>
          <p:spPr>
            <a:xfrm flipH="1" flipV="1">
              <a:off x="738387" y="7018480"/>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0" name="Rectangle 2">
              <a:extLst>
                <a:ext uri="{FF2B5EF4-FFF2-40B4-BE49-F238E27FC236}">
                  <a16:creationId xmlns:lc="http://schemas.openxmlformats.org/drawingml/2006/lockedCanvas" xmlns:a16="http://schemas.microsoft.com/office/drawing/2014/main" xmlns="" id="{35676C20-4CA7-4B55-B846-C0251D709E8A}"/>
                </a:ext>
              </a:extLst>
            </p:cNvPr>
            <p:cNvSpPr/>
            <p:nvPr/>
          </p:nvSpPr>
          <p:spPr>
            <a:xfrm>
              <a:off x="1123114" y="6520194"/>
              <a:ext cx="28655832" cy="332307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spcBef>
                  <a:spcPts val="1800"/>
                </a:spcBef>
              </a:pPr>
              <a:endParaRPr lang="en-US" sz="3200" dirty="0" smtClean="0">
                <a:solidFill>
                  <a:schemeClr val="tx1"/>
                </a:solidFill>
              </a:endParaRPr>
            </a:p>
          </p:txBody>
        </p:sp>
        <p:sp>
          <p:nvSpPr>
            <p:cNvPr id="81" name="Arrow: Pentagon 3">
              <a:extLst>
                <a:ext uri="{FF2B5EF4-FFF2-40B4-BE49-F238E27FC236}">
                  <a16:creationId xmlns:lc="http://schemas.openxmlformats.org/drawingml/2006/lockedCanvas" xmlns:a16="http://schemas.microsoft.com/office/drawing/2014/main" xmlns="" id="{0EB70031-DD32-458A-82D9-326183F7A65B}"/>
                </a:ext>
              </a:extLst>
            </p:cNvPr>
            <p:cNvSpPr/>
            <p:nvPr/>
          </p:nvSpPr>
          <p:spPr>
            <a:xfrm>
              <a:off x="738386" y="6088146"/>
              <a:ext cx="29074612" cy="939600"/>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What’s next?</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82" name="pole tekstowe 81"/>
          <p:cNvSpPr txBox="1"/>
          <p:nvPr/>
        </p:nvSpPr>
        <p:spPr>
          <a:xfrm>
            <a:off x="1386459" y="38974213"/>
            <a:ext cx="27903100" cy="1077218"/>
          </a:xfrm>
          <a:prstGeom prst="rect">
            <a:avLst/>
          </a:prstGeom>
          <a:noFill/>
        </p:spPr>
        <p:txBody>
          <a:bodyPr wrap="square" rtlCol="0">
            <a:spAutoFit/>
          </a:bodyPr>
          <a:lstStyle/>
          <a:p>
            <a:r>
              <a:rPr lang="en-US" sz="3200" dirty="0" smtClean="0"/>
              <a:t>We have 1 Polish patent application (433753)  protecting our results. Selected results soon be ready for commercialization.</a:t>
            </a:r>
            <a:r>
              <a:rPr lang="pl-PL" sz="3200" dirty="0" smtClean="0"/>
              <a:t>  </a:t>
            </a:r>
            <a:r>
              <a:rPr lang="en-US" sz="3200" dirty="0" smtClean="0"/>
              <a:t>The research partly financed by „</a:t>
            </a:r>
            <a:r>
              <a:rPr lang="en-US" sz="3200" dirty="0" err="1" smtClean="0"/>
              <a:t>Inkubator</a:t>
            </a:r>
            <a:r>
              <a:rPr lang="en-US" sz="3200" dirty="0" smtClean="0"/>
              <a:t> </a:t>
            </a:r>
            <a:r>
              <a:rPr lang="en-US" sz="3200" dirty="0" err="1" smtClean="0"/>
              <a:t>Innowacyjności</a:t>
            </a:r>
            <a:r>
              <a:rPr lang="en-US" sz="3200" dirty="0" smtClean="0"/>
              <a:t> 4.0” project granted by Ministry of Science and </a:t>
            </a:r>
            <a:r>
              <a:rPr lang="pl-PL" sz="3200" dirty="0" err="1" smtClean="0"/>
              <a:t>Higher</a:t>
            </a:r>
            <a:r>
              <a:rPr lang="pl-PL" sz="3200" dirty="0" smtClean="0"/>
              <a:t> </a:t>
            </a:r>
            <a:r>
              <a:rPr lang="en-US" sz="3200" dirty="0" smtClean="0"/>
              <a:t>Education (</a:t>
            </a:r>
            <a:r>
              <a:rPr lang="en-US" sz="3200" dirty="0" err="1" smtClean="0"/>
              <a:t>MNiSW</a:t>
            </a:r>
            <a:r>
              <a:rPr lang="en-US" sz="3200" dirty="0" smtClean="0"/>
              <a:t>).</a:t>
            </a:r>
          </a:p>
        </p:txBody>
      </p:sp>
      <p:sp>
        <p:nvSpPr>
          <p:cNvPr id="3" name="pole tekstowe 2"/>
          <p:cNvSpPr txBox="1"/>
          <p:nvPr/>
        </p:nvSpPr>
        <p:spPr>
          <a:xfrm>
            <a:off x="10092415" y="40234155"/>
            <a:ext cx="10095144" cy="2062103"/>
          </a:xfrm>
          <a:prstGeom prst="rect">
            <a:avLst/>
          </a:prstGeom>
          <a:noFill/>
        </p:spPr>
        <p:txBody>
          <a:bodyPr wrap="square" rtlCol="0">
            <a:spAutoFit/>
          </a:bodyPr>
          <a:lstStyle/>
          <a:p>
            <a:pPr algn="ctr"/>
            <a:r>
              <a:rPr lang="en-US" sz="3200" b="1" dirty="0" smtClean="0"/>
              <a:t>CONTACT PERSON: </a:t>
            </a:r>
          </a:p>
          <a:p>
            <a:pPr algn="ctr"/>
            <a:r>
              <a:rPr lang="en-US" sz="3200" dirty="0" smtClean="0"/>
              <a:t>Prof. </a:t>
            </a:r>
            <a:r>
              <a:rPr lang="en-US" sz="3200" dirty="0" err="1" smtClean="0"/>
              <a:t>dr</a:t>
            </a:r>
            <a:r>
              <a:rPr lang="en-US" sz="3200" dirty="0" smtClean="0"/>
              <a:t> hab. Marek </a:t>
            </a:r>
            <a:r>
              <a:rPr lang="en-US" sz="3200" dirty="0" err="1" smtClean="0"/>
              <a:t>Godlewski</a:t>
            </a:r>
            <a:endParaRPr lang="en-US" sz="3200" dirty="0" smtClean="0"/>
          </a:p>
          <a:p>
            <a:pPr algn="ctr"/>
            <a:r>
              <a:rPr lang="en-US" sz="3200" dirty="0" smtClean="0"/>
              <a:t>godlew@ifpan.edu.pl</a:t>
            </a:r>
          </a:p>
          <a:p>
            <a:endParaRPr lang="en-US" sz="3200" dirty="0"/>
          </a:p>
        </p:txBody>
      </p:sp>
      <p:sp>
        <p:nvSpPr>
          <p:cNvPr id="13" name="Prostokąt 12"/>
          <p:cNvSpPr/>
          <p:nvPr/>
        </p:nvSpPr>
        <p:spPr>
          <a:xfrm>
            <a:off x="1422463" y="11611865"/>
            <a:ext cx="8244916" cy="8956298"/>
          </a:xfrm>
          <a:prstGeom prst="rect">
            <a:avLst/>
          </a:prstGeom>
        </p:spPr>
        <p:txBody>
          <a:bodyPr wrap="square">
            <a:spAutoFit/>
          </a:bodyPr>
          <a:lstStyle/>
          <a:p>
            <a:pPr algn="just"/>
            <a:r>
              <a:rPr lang="en-US" sz="3600" b="1" dirty="0"/>
              <a:t>Treatment with bone implants is often required in osteoporosis patients with low osteogenic potential. </a:t>
            </a:r>
          </a:p>
          <a:p>
            <a:endParaRPr lang="en-US" sz="3600" dirty="0"/>
          </a:p>
          <a:p>
            <a:pPr algn="just"/>
            <a:r>
              <a:rPr lang="en-US" sz="3600" dirty="0"/>
              <a:t>Correct integration of the implant with the bone tissue determines the success of bone scaffold implantation.</a:t>
            </a:r>
          </a:p>
          <a:p>
            <a:endParaRPr lang="en-US" sz="3600" dirty="0"/>
          </a:p>
          <a:p>
            <a:r>
              <a:rPr lang="en-US" sz="3600" b="1" dirty="0"/>
              <a:t>Problems:</a:t>
            </a:r>
          </a:p>
          <a:p>
            <a:r>
              <a:rPr lang="en-US" sz="3600" dirty="0" smtClean="0"/>
              <a:t>1</a:t>
            </a:r>
            <a:r>
              <a:rPr lang="en-US" sz="3600" dirty="0"/>
              <a:t>) Tissue transplants and implants face a major threat on contamination by microbes – antibacterial coatings, antibiotics  </a:t>
            </a:r>
          </a:p>
          <a:p>
            <a:r>
              <a:rPr lang="en-US" sz="3600" dirty="0"/>
              <a:t>2) Metals are toxic – expensive </a:t>
            </a:r>
            <a:r>
              <a:rPr lang="en-US" sz="3600" dirty="0" err="1"/>
              <a:t>Ti</a:t>
            </a:r>
            <a:r>
              <a:rPr lang="en-US" sz="3600" dirty="0"/>
              <a:t> implants are used</a:t>
            </a:r>
          </a:p>
          <a:p>
            <a:r>
              <a:rPr lang="en-US" sz="3600" dirty="0"/>
              <a:t>3) Metals diffusion – barrier layers</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9587" y="14491494"/>
            <a:ext cx="1769023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619" y="24593070"/>
            <a:ext cx="2047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Prostokąt 17"/>
          <p:cNvSpPr/>
          <p:nvPr/>
        </p:nvSpPr>
        <p:spPr>
          <a:xfrm>
            <a:off x="20828619" y="27098115"/>
            <a:ext cx="2077223" cy="1200329"/>
          </a:xfrm>
          <a:prstGeom prst="rect">
            <a:avLst/>
          </a:prstGeom>
        </p:spPr>
        <p:txBody>
          <a:bodyPr wrap="square">
            <a:spAutoFit/>
          </a:bodyPr>
          <a:lstStyle/>
          <a:p>
            <a:pPr algn="ctr"/>
            <a:r>
              <a:rPr lang="en-US" sz="3600" dirty="0"/>
              <a:t>Zirconium</a:t>
            </a:r>
          </a:p>
          <a:p>
            <a:pPr algn="ctr"/>
            <a:r>
              <a:rPr lang="en-US" sz="3600" dirty="0"/>
              <a:t>dioxide</a:t>
            </a: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4963" y="24593070"/>
            <a:ext cx="2047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3688" y="24593070"/>
            <a:ext cx="20859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Prostokąt 20"/>
          <p:cNvSpPr/>
          <p:nvPr/>
        </p:nvSpPr>
        <p:spPr>
          <a:xfrm>
            <a:off x="23896305" y="27101114"/>
            <a:ext cx="1880567" cy="1200329"/>
          </a:xfrm>
          <a:prstGeom prst="rect">
            <a:avLst/>
          </a:prstGeom>
        </p:spPr>
        <p:txBody>
          <a:bodyPr wrap="square">
            <a:spAutoFit/>
          </a:bodyPr>
          <a:lstStyle/>
          <a:p>
            <a:pPr algn="ctr"/>
            <a:r>
              <a:rPr lang="en-US" sz="3600" dirty="0"/>
              <a:t>Hafnium</a:t>
            </a:r>
          </a:p>
          <a:p>
            <a:pPr algn="ctr"/>
            <a:r>
              <a:rPr lang="en-US" sz="3600" dirty="0"/>
              <a:t>dioxide</a:t>
            </a:r>
          </a:p>
        </p:txBody>
      </p:sp>
      <p:sp>
        <p:nvSpPr>
          <p:cNvPr id="22" name="Prostokąt 21"/>
          <p:cNvSpPr/>
          <p:nvPr/>
        </p:nvSpPr>
        <p:spPr>
          <a:xfrm>
            <a:off x="27063072" y="27131653"/>
            <a:ext cx="2096591" cy="1200329"/>
          </a:xfrm>
          <a:prstGeom prst="rect">
            <a:avLst/>
          </a:prstGeom>
        </p:spPr>
        <p:txBody>
          <a:bodyPr wrap="square">
            <a:spAutoFit/>
          </a:bodyPr>
          <a:lstStyle/>
          <a:p>
            <a:pPr algn="ctr"/>
            <a:r>
              <a:rPr lang="en-US" sz="3600" dirty="0"/>
              <a:t>Titanium</a:t>
            </a:r>
          </a:p>
          <a:p>
            <a:pPr algn="ctr"/>
            <a:r>
              <a:rPr lang="en-US" sz="3600" dirty="0"/>
              <a:t>dioxide</a:t>
            </a:r>
          </a:p>
        </p:txBody>
      </p:sp>
      <p:pic>
        <p:nvPicPr>
          <p:cNvPr id="2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3833" y="24531940"/>
            <a:ext cx="6106047" cy="438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Prostokąt 23"/>
          <p:cNvSpPr/>
          <p:nvPr/>
        </p:nvSpPr>
        <p:spPr>
          <a:xfrm>
            <a:off x="1746499" y="34941766"/>
            <a:ext cx="12961440" cy="2308324"/>
          </a:xfrm>
          <a:prstGeom prst="rect">
            <a:avLst/>
          </a:prstGeom>
        </p:spPr>
        <p:txBody>
          <a:bodyPr wrap="square">
            <a:spAutoFit/>
          </a:bodyPr>
          <a:lstStyle/>
          <a:p>
            <a:pPr algn="just"/>
            <a:r>
              <a:rPr lang="en-US" sz="3600" b="1" dirty="0" smtClean="0"/>
              <a:t>Zirconium dioxide</a:t>
            </a:r>
            <a:r>
              <a:rPr lang="en-US" sz="3600" dirty="0" smtClean="0"/>
              <a:t> improves mitochondrial metabolism of bone forming cells. </a:t>
            </a:r>
            <a:r>
              <a:rPr lang="en-US" sz="3600" b="1" dirty="0" smtClean="0"/>
              <a:t>Titanium dioxide</a:t>
            </a:r>
            <a:r>
              <a:rPr lang="en-US" sz="3600" dirty="0" smtClean="0"/>
              <a:t> decreases invasion of osteoclast cells. </a:t>
            </a:r>
            <a:r>
              <a:rPr lang="en-US" sz="3600" b="1" dirty="0" smtClean="0"/>
              <a:t>Hafnium dioxide</a:t>
            </a:r>
            <a:r>
              <a:rPr lang="en-US" sz="3600" dirty="0" smtClean="0"/>
              <a:t> increases expression of bone markers, including transcription factor Runx-2.</a:t>
            </a:r>
            <a:endParaRPr lang="en-US" sz="3600" dirty="0"/>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8547" y="30921647"/>
            <a:ext cx="47371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88963" y="31227444"/>
            <a:ext cx="5763901" cy="229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77824" y="34243828"/>
            <a:ext cx="6888079" cy="34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0262" y="31110989"/>
            <a:ext cx="6480175"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40034" y="30856184"/>
            <a:ext cx="7019629" cy="321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6">
  <a:themeElements>
    <a:clrScheme name="Niestandardowy 11">
      <a:dk1>
        <a:srgbClr val="000000"/>
      </a:dk1>
      <a:lt1>
        <a:srgbClr val="FFFFFF"/>
      </a:lt1>
      <a:dk2>
        <a:srgbClr val="46464A"/>
      </a:dk2>
      <a:lt2>
        <a:srgbClr val="E3DCCF"/>
      </a:lt2>
      <a:accent1>
        <a:srgbClr val="6F6F74"/>
      </a:accent1>
      <a:accent2>
        <a:srgbClr val="A7B789"/>
      </a:accent2>
      <a:accent3>
        <a:srgbClr val="BEAE98"/>
      </a:accent3>
      <a:accent4>
        <a:srgbClr val="A3CCD8"/>
      </a:accent4>
      <a:accent5>
        <a:srgbClr val="9C8265"/>
      </a:accent5>
      <a:accent6>
        <a:srgbClr val="8D6974"/>
      </a:accent6>
      <a:hlink>
        <a:srgbClr val="67AABF"/>
      </a:hlink>
      <a:folHlink>
        <a:srgbClr val="B1B5A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00951641_Hexagon presentation light_AAS_v4" id="{358289A0-A26B-433F-AD2B-1F8832C96153}" vid="{92CDC91D-95BF-4897-87D6-494563DF797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TotalTime>
  <Words>585</Words>
  <Application>Microsoft Office PowerPoint</Application>
  <PresentationFormat>Niestandardowy</PresentationFormat>
  <Paragraphs>61</Paragraphs>
  <Slides>1</Slides>
  <Notes>0</Notes>
  <HiddenSlides>0</HiddenSlides>
  <MMClips>0</MMClips>
  <ScaleCrop>false</ScaleCrop>
  <HeadingPairs>
    <vt:vector size="4" baseType="variant">
      <vt:variant>
        <vt:lpstr>Motyw</vt:lpstr>
      </vt:variant>
      <vt:variant>
        <vt:i4>1</vt:i4>
      </vt:variant>
      <vt:variant>
        <vt:lpstr>Tytuły slajdów</vt:lpstr>
      </vt:variant>
      <vt:variant>
        <vt:i4>1</vt:i4>
      </vt:variant>
    </vt:vector>
  </HeadingPairs>
  <TitlesOfParts>
    <vt:vector size="2" baseType="lpstr">
      <vt:lpstr>Motyw6</vt:lpstr>
      <vt:lpstr>Prezentacja programu PowerPoint</vt:lpstr>
    </vt:vector>
  </TitlesOfParts>
  <Company>Instytut Fizyki 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Ożga</dc:creator>
  <cp:lastModifiedBy>Marek Godlewski</cp:lastModifiedBy>
  <cp:revision>187</cp:revision>
  <cp:lastPrinted>2019-05-22T07:39:19Z</cp:lastPrinted>
  <dcterms:created xsi:type="dcterms:W3CDTF">2019-04-23T07:50:45Z</dcterms:created>
  <dcterms:modified xsi:type="dcterms:W3CDTF">2023-05-08T07:34:48Z</dcterms:modified>
</cp:coreProperties>
</file>